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theme/themeOverride1.xml" ContentType="application/vnd.openxmlformats-officedocument.themeOverride+xml"/>
  <Override PartName="/ppt/notesSlides/notesSlide6.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7.xml" ContentType="application/vnd.openxmlformats-officedocument.presentationml.notesSlide+xml"/>
  <Override PartName="/ppt/ink/ink13.xml" ContentType="application/inkml+xml"/>
  <Override PartName="/ppt/notesSlides/notesSlide8.xml" ContentType="application/vnd.openxmlformats-officedocument.presentationml.notesSlide+xml"/>
  <Override PartName="/ppt/ink/ink14.xml" ContentType="application/inkml+xml"/>
  <Override PartName="/ppt/notesSlides/notesSlide9.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notesSlides/notesSlide10.xml" ContentType="application/vnd.openxmlformats-officedocument.presentationml.notesSlide+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69" r:id="rId3"/>
    <p:sldId id="257" r:id="rId4"/>
    <p:sldId id="258" r:id="rId5"/>
    <p:sldId id="259" r:id="rId6"/>
    <p:sldId id="260" r:id="rId7"/>
    <p:sldId id="261" r:id="rId8"/>
    <p:sldId id="273" r:id="rId9"/>
    <p:sldId id="272" r:id="rId10"/>
    <p:sldId id="270" r:id="rId11"/>
    <p:sldId id="274" r:id="rId12"/>
    <p:sldId id="262" r:id="rId13"/>
    <p:sldId id="263" r:id="rId14"/>
    <p:sldId id="268" r:id="rId15"/>
    <p:sldId id="271" r:id="rId16"/>
    <p:sldId id="265" r:id="rId17"/>
  </p:sldIdLst>
  <p:sldSz cx="14630400" cy="8229600"/>
  <p:notesSz cx="8229600" cy="14630400"/>
  <p:embeddedFontLst>
    <p:embeddedFont>
      <p:font typeface="Noto Sans TC" panose="020B0604020202020204" charset="-128"/>
      <p:regular r:id="rId19"/>
    </p:embeddedFont>
    <p:embeddedFont>
      <p:font typeface="Aileron" panose="020B0604020202020204" charset="0"/>
      <p:regular r:id="rId20"/>
    </p:embeddedFont>
    <p:embeddedFont>
      <p:font typeface="Arial Black" panose="020B0A04020102020204" pitchFamily="34" charset="0"/>
      <p:bold r:id="rId21"/>
    </p:embeddedFont>
    <p:embeddedFont>
      <p:font typeface="Baskerville Old Face" panose="02020602080505020303" pitchFamily="18" charset="0"/>
      <p:regular r:id="rId22"/>
    </p:embeddedFont>
    <p:embeddedFont>
      <p:font typeface="Century Gothic" panose="020B0502020202020204" pitchFamily="34" charset="0"/>
      <p:regular r:id="rId23"/>
      <p:bold r:id="rId24"/>
      <p:italic r:id="rId25"/>
      <p:boldItalic r:id="rId26"/>
    </p:embeddedFont>
    <p:embeddedFont>
      <p:font typeface="Consolas" panose="020B0609020204030204" pitchFamily="49" charset="0"/>
      <p:regular r:id="rId27"/>
      <p:bold r:id="rId28"/>
      <p:italic r:id="rId29"/>
      <p:boldItalic r:id="rId30"/>
    </p:embeddedFont>
    <p:embeddedFont>
      <p:font typeface="Sitka Banner" panose="02000505000000020004" pitchFamily="2" charset="0"/>
      <p:regular r:id="rId31"/>
      <p:bold r:id="rId32"/>
      <p:italic r:id="rId33"/>
      <p:boldItalic r:id="rId34"/>
    </p:embeddedFont>
    <p:embeddedFont>
      <p:font typeface="Sitka Heading" panose="02000505000000020004" pitchFamily="2" charset="0"/>
      <p:regular r:id="rId35"/>
      <p:bold r:id="rId36"/>
      <p:italic r:id="rId37"/>
      <p:boldItalic r:id="rId38"/>
    </p:embeddedFont>
    <p:embeddedFont>
      <p:font typeface="Sora Medium"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10"/>
  </p:normalViewPr>
  <p:slideViewPr>
    <p:cSldViewPr snapToGrid="0" snapToObjects="1">
      <p:cViewPr varScale="1">
        <p:scale>
          <a:sx n="61" d="100"/>
          <a:sy n="61" d="100"/>
        </p:scale>
        <p:origin x="63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23:41:46.599"/>
    </inkml:context>
    <inkml:brush xml:id="br0">
      <inkml:brushProperty name="width" value="0.35" units="cm"/>
      <inkml:brushProperty name="height" value="0.35" units="cm"/>
      <inkml:brushProperty name="color" value="#080808"/>
    </inkml:brush>
  </inkml:definitions>
  <inkml:trace contextRef="#ctx0" brushRef="#br0">51 712 24575,'2455'0'0,"-2418"-2"0,0-1 0,56-14 0,-50 8 0,54-3 0,-45 9 0,-24 3 0,0-2 0,1-1 0,35-8 0,-23 2 0,-1 3 0,1 1 0,75 2 0,11-2 0,-97 1 0,48-12 0,-50 9 0,0 1 0,31-2 0,412 4 0,-242 7 0,-180-2 0,-24 1 0,-1-2 0,35-4 0,-57 4 0,-1-1 0,1 1 0,-1-1 0,0 1 0,1 0 0,-1-1 0,0 0 0,0 1 0,1-1 0,-1 0 0,0 0 0,0 0 0,0 0 0,0 0 0,0 0 0,0 0 0,0 0 0,0 0 0,0 0 0,-1 0 0,1-1 0,0 1 0,-1 0 0,1 0 0,-1-1 0,1 1 0,-1-1 0,0 1 0,0 0 0,1-1 0,-1 1 0,0-1 0,0 1 0,0 0 0,-1-1 0,1 1 0,-1-3 0,0-6 0,-2 1 0,1-1 0,-1 0 0,-5-10 0,5 13 0,-6-21 0,2-1 0,0 0 0,2 0 0,2 0 0,0 0 0,2-33 0,-3-31 0,4 89 0,-1-1 0,1 1 0,-1 0 0,0 0 0,0 0 0,-1 0 0,1 0 0,-1 0 0,0 1 0,0-1 0,0 0 0,0 1 0,-1-1 0,1 1 0,-1 0 0,0 0 0,0 0 0,0 0 0,0 1 0,-1-1 0,1 1 0,-1 0 0,1 0 0,-1 0 0,0 0 0,0 1 0,0-1 0,0 1 0,-7-1 0,-10-1 0,0 0 0,0 2 0,0 0 0,-36 5 0,24-2 0,26-2 0,-280 23 0,152-8 0,-235-4 0,344-9 0,1 0 0,0 2 0,-39 10 0,33-7 0,-57 7 0,-71 8 0,104-12 0,-80 3 0,107-12 0,-14-1 0,0 2 0,-65 12 0,43-2 0,0-3 0,-73 1 0,-130-12 0,95 0 0,-1533 2 0,1698-1 0,1 1 0,-1 1 0,0-1 0,1 1 0,-1 0 0,0 0 0,1 1 0,0 0 0,-1 0 0,1 1 0,0 0 0,0 0 0,-10 7 0,12-7 0,1 1 0,0 0 0,0 0 0,0 0 0,0 0 0,1 0 0,0 0 0,-1 1 0,1-1 0,1 1 0,-1-1 0,1 1 0,0 0 0,0 0 0,0 0 0,1 0 0,0-1 0,-1 1 0,2 8 0,0-7 0,0 0 0,0-1 0,0 1 0,1-1 0,0 1 0,0-1 0,0 0 0,1 0 0,-1 0 0,1 0 0,1 0 0,-1-1 0,1 1 0,-1-1 0,1 0 0,0 0 0,1 0 0,-1 0 0,1-1 0,-1 0 0,1 0 0,0 0 0,0-1 0,1 1 0,-1-1 0,10 2 0,7 3 0,1-1 0,0-2 0,0 0 0,0-1 0,28-1 0,393-4 0,-146-1 0,1-19 0,-6-1 0,1117 23 0,-601 2 0,-793-2 0,-1 0 0,1-2 0,0 0 0,-1-1 0,29-8 0,-38 9 0,1-1 0,-1 0 0,0 0 0,0 0 0,-1 0 0,1-1 0,-1 0 0,1 0 0,-1-1 0,-1 0 0,1 1 0,-1-2 0,1 1 0,-1 0 0,-1-1 0,4-6 0,1-5 0,46-102 0,-48 104 0,-1 0 0,-1 0 0,0-1 0,-1 1 0,2-31 0,-5 42 0,0 0 0,-1 0 0,1 1 0,-1-1 0,0 0 0,0 0 0,0 1 0,0-1 0,-1 1 0,0-1 0,1 1 0,-1 0 0,0 0 0,-1-1 0,1 1 0,-1 1 0,1-1 0,-1 0 0,0 1 0,0-1 0,0 1 0,0 0 0,0 0 0,-1 0 0,1 0 0,-1 1 0,1-1 0,-1 1 0,1 0 0,-1 0 0,0 0 0,-5 0 0,-15-2 0,-1 1 0,1 0 0,0 2 0,-26 3 0,21-2 0,-1205 7 0,711-10 0,499 2 0,-36-1 0,0 3 0,-93 14 0,55-2 0,-1-4 0,-164-6 0,258-4 0,-59 3 0,-97 16 0,-37 2 0,-168-20 0,165-3 0,182 2-455,1-1 0,-32-5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23:41:46.599"/>
    </inkml:context>
    <inkml:brush xml:id="br0">
      <inkml:brushProperty name="width" value="0.35" units="cm"/>
      <inkml:brushProperty name="height" value="0.35" units="cm"/>
      <inkml:brushProperty name="color" value="#080808"/>
    </inkml:brush>
  </inkml:definitions>
  <inkml:trace contextRef="#ctx0" brushRef="#br0">51 712 24575,'2455'0'0,"-2418"-2"0,0-1 0,56-14 0,-50 8 0,54-3 0,-45 9 0,-24 3 0,0-2 0,1-1 0,35-8 0,-23 2 0,-1 3 0,1 1 0,75 2 0,11-2 0,-97 1 0,48-12 0,-50 9 0,0 1 0,31-2 0,412 4 0,-242 7 0,-180-2 0,-24 1 0,-1-2 0,35-4 0,-57 4 0,-1-1 0,1 1 0,-1-1 0,0 1 0,1 0 0,-1-1 0,0 0 0,0 1 0,1-1 0,-1 0 0,0 0 0,0 0 0,0 0 0,0 0 0,0 0 0,0 0 0,0 0 0,0 0 0,0 0 0,-1 0 0,1-1 0,0 1 0,-1 0 0,1 0 0,-1-1 0,1 1 0,-1-1 0,0 1 0,0 0 0,1-1 0,-1 1 0,0-1 0,0 1 0,0 0 0,-1-1 0,1 1 0,-1-3 0,0-6 0,-2 1 0,1-1 0,-1 0 0,-5-10 0,5 13 0,-6-21 0,2-1 0,0 0 0,2 0 0,2 0 0,0 0 0,2-33 0,-3-31 0,4 89 0,-1-1 0,1 1 0,-1 0 0,0 0 0,0 0 0,-1 0 0,1 0 0,-1 0 0,0 1 0,0-1 0,0 0 0,0 1 0,-1-1 0,1 1 0,-1 0 0,0 0 0,0 0 0,0 0 0,0 1 0,-1-1 0,1 1 0,-1 0 0,1 0 0,-1 0 0,0 0 0,0 1 0,0-1 0,0 1 0,-7-1 0,-10-1 0,0 0 0,0 2 0,0 0 0,-36 5 0,24-2 0,26-2 0,-280 23 0,152-8 0,-235-4 0,344-9 0,1 0 0,0 2 0,-39 10 0,33-7 0,-57 7 0,-71 8 0,104-12 0,-80 3 0,107-12 0,-14-1 0,0 2 0,-65 12 0,43-2 0,0-3 0,-73 1 0,-130-12 0,95 0 0,-1533 2 0,1698-1 0,1 1 0,-1 1 0,0-1 0,1 1 0,-1 0 0,0 0 0,1 1 0,0 0 0,-1 0 0,1 1 0,0 0 0,0 0 0,-10 7 0,12-7 0,1 1 0,0 0 0,0 0 0,0 0 0,0 0 0,1 0 0,0 0 0,-1 1 0,1-1 0,1 1 0,-1-1 0,1 1 0,0 0 0,0 0 0,0 0 0,1 0 0,0-1 0,-1 1 0,2 8 0,0-7 0,0 0 0,0-1 0,0 1 0,1-1 0,0 1 0,0-1 0,0 0 0,1 0 0,-1 0 0,1 0 0,1 0 0,-1-1 0,1 1 0,-1-1 0,1 0 0,0 0 0,1 0 0,-1 0 0,1-1 0,-1 0 0,1 0 0,0 0 0,0-1 0,1 1 0,-1-1 0,10 2 0,7 3 0,1-1 0,0-2 0,0 0 0,0-1 0,28-1 0,393-4 0,-146-1 0,1-19 0,-6-1 0,1117 23 0,-601 2 0,-793-2 0,-1 0 0,1-2 0,0 0 0,-1-1 0,29-8 0,-38 9 0,1-1 0,-1 0 0,0 0 0,0 0 0,-1 0 0,1-1 0,-1 0 0,1 0 0,-1-1 0,-1 0 0,1 1 0,-1-2 0,1 1 0,-1 0 0,-1-1 0,4-6 0,1-5 0,46-102 0,-48 104 0,-1 0 0,-1 0 0,0-1 0,-1 1 0,2-31 0,-5 42 0,0 0 0,-1 0 0,1 1 0,-1-1 0,0 0 0,0 0 0,0 1 0,0-1 0,-1 1 0,0-1 0,1 1 0,-1 0 0,0 0 0,-1-1 0,1 1 0,-1 1 0,1-1 0,-1 0 0,0 1 0,0-1 0,0 1 0,0 0 0,0 0 0,-1 0 0,1 0 0,-1 1 0,1-1 0,-1 1 0,1 0 0,-1 0 0,0 0 0,-5 0 0,-15-2 0,-1 1 0,1 0 0,0 2 0,-26 3 0,21-2 0,-1205 7 0,711-10 0,499 2 0,-36-1 0,0 3 0,-93 14 0,55-2 0,-1-4 0,-164-6 0,258-4 0,-59 3 0,-97 16 0,-37 2 0,-168-20 0,165-3 0,182 2-455,1-1 0,-32-5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23:41:46.599"/>
    </inkml:context>
    <inkml:brush xml:id="br0">
      <inkml:brushProperty name="width" value="0.35" units="cm"/>
      <inkml:brushProperty name="height" value="0.35" units="cm"/>
      <inkml:brushProperty name="color" value="#080808"/>
    </inkml:brush>
  </inkml:definitions>
  <inkml:trace contextRef="#ctx0" brushRef="#br0">51 712 24575,'2455'0'0,"-2418"-2"0,0-1 0,56-14 0,-50 8 0,54-3 0,-45 9 0,-24 3 0,0-2 0,1-1 0,35-8 0,-23 2 0,-1 3 0,1 1 0,75 2 0,11-2 0,-97 1 0,48-12 0,-50 9 0,0 1 0,31-2 0,412 4 0,-242 7 0,-180-2 0,-24 1 0,-1-2 0,35-4 0,-57 4 0,-1-1 0,1 1 0,-1-1 0,0 1 0,1 0 0,-1-1 0,0 0 0,0 1 0,1-1 0,-1 0 0,0 0 0,0 0 0,0 0 0,0 0 0,0 0 0,0 0 0,0 0 0,0 0 0,0 0 0,-1 0 0,1-1 0,0 1 0,-1 0 0,1 0 0,-1-1 0,1 1 0,-1-1 0,0 1 0,0 0 0,1-1 0,-1 1 0,0-1 0,0 1 0,0 0 0,-1-1 0,1 1 0,-1-3 0,0-6 0,-2 1 0,1-1 0,-1 0 0,-5-10 0,5 13 0,-6-21 0,2-1 0,0 0 0,2 0 0,2 0 0,0 0 0,2-33 0,-3-31 0,4 89 0,-1-1 0,1 1 0,-1 0 0,0 0 0,0 0 0,-1 0 0,1 0 0,-1 0 0,0 1 0,0-1 0,0 0 0,0 1 0,-1-1 0,1 1 0,-1 0 0,0 0 0,0 0 0,0 0 0,0 1 0,-1-1 0,1 1 0,-1 0 0,1 0 0,-1 0 0,0 0 0,0 1 0,0-1 0,0 1 0,-7-1 0,-10-1 0,0 0 0,0 2 0,0 0 0,-36 5 0,24-2 0,26-2 0,-280 23 0,152-8 0,-235-4 0,344-9 0,1 0 0,0 2 0,-39 10 0,33-7 0,-57 7 0,-71 8 0,104-12 0,-80 3 0,107-12 0,-14-1 0,0 2 0,-65 12 0,43-2 0,0-3 0,-73 1 0,-130-12 0,95 0 0,-1533 2 0,1698-1 0,1 1 0,-1 1 0,0-1 0,1 1 0,-1 0 0,0 0 0,1 1 0,0 0 0,-1 0 0,1 1 0,0 0 0,0 0 0,-10 7 0,12-7 0,1 1 0,0 0 0,0 0 0,0 0 0,0 0 0,1 0 0,0 0 0,-1 1 0,1-1 0,1 1 0,-1-1 0,1 1 0,0 0 0,0 0 0,0 0 0,1 0 0,0-1 0,-1 1 0,2 8 0,0-7 0,0 0 0,0-1 0,0 1 0,1-1 0,0 1 0,0-1 0,0 0 0,1 0 0,-1 0 0,1 0 0,1 0 0,-1-1 0,1 1 0,-1-1 0,1 0 0,0 0 0,1 0 0,-1 0 0,1-1 0,-1 0 0,1 0 0,0 0 0,0-1 0,1 1 0,-1-1 0,10 2 0,7 3 0,1-1 0,0-2 0,0 0 0,0-1 0,28-1 0,393-4 0,-146-1 0,1-19 0,-6-1 0,1117 23 0,-601 2 0,-793-2 0,-1 0 0,1-2 0,0 0 0,-1-1 0,29-8 0,-38 9 0,1-1 0,-1 0 0,0 0 0,0 0 0,-1 0 0,1-1 0,-1 0 0,1 0 0,-1-1 0,-1 0 0,1 1 0,-1-2 0,1 1 0,-1 0 0,-1-1 0,4-6 0,1-5 0,46-102 0,-48 104 0,-1 0 0,-1 0 0,0-1 0,-1 1 0,2-31 0,-5 42 0,0 0 0,-1 0 0,1 1 0,-1-1 0,0 0 0,0 0 0,0 1 0,0-1 0,-1 1 0,0-1 0,1 1 0,-1 0 0,0 0 0,-1-1 0,1 1 0,-1 1 0,1-1 0,-1 0 0,0 1 0,0-1 0,0 1 0,0 0 0,0 0 0,-1 0 0,1 0 0,-1 1 0,1-1 0,-1 1 0,1 0 0,-1 0 0,0 0 0,-5 0 0,-15-2 0,-1 1 0,1 0 0,0 2 0,-26 3 0,21-2 0,-1205 7 0,711-10 0,499 2 0,-36-1 0,0 3 0,-93 14 0,55-2 0,-1-4 0,-164-6 0,258-4 0,-59 3 0,-97 16 0,-37 2 0,-168-20 0,165-3 0,182 2-455,1-1 0,-32-5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23:41:46.599"/>
    </inkml:context>
    <inkml:brush xml:id="br0">
      <inkml:brushProperty name="width" value="0.35" units="cm"/>
      <inkml:brushProperty name="height" value="0.35" units="cm"/>
      <inkml:brushProperty name="color" value="#080808"/>
    </inkml:brush>
  </inkml:definitions>
  <inkml:trace contextRef="#ctx0" brushRef="#br0">51 712 24575,'2455'0'0,"-2418"-2"0,0-1 0,56-14 0,-50 8 0,54-3 0,-45 9 0,-24 3 0,0-2 0,1-1 0,35-8 0,-23 2 0,-1 3 0,1 1 0,75 2 0,11-2 0,-97 1 0,48-12 0,-50 9 0,0 1 0,31-2 0,412 4 0,-242 7 0,-180-2 0,-24 1 0,-1-2 0,35-4 0,-57 4 0,-1-1 0,1 1 0,-1-1 0,0 1 0,1 0 0,-1-1 0,0 0 0,0 1 0,1-1 0,-1 0 0,0 0 0,0 0 0,0 0 0,0 0 0,0 0 0,0 0 0,0 0 0,0 0 0,0 0 0,-1 0 0,1-1 0,0 1 0,-1 0 0,1 0 0,-1-1 0,1 1 0,-1-1 0,0 1 0,0 0 0,1-1 0,-1 1 0,0-1 0,0 1 0,0 0 0,-1-1 0,1 1 0,-1-3 0,0-6 0,-2 1 0,1-1 0,-1 0 0,-5-10 0,5 13 0,-6-21 0,2-1 0,0 0 0,2 0 0,2 0 0,0 0 0,2-33 0,-3-31 0,4 89 0,-1-1 0,1 1 0,-1 0 0,0 0 0,0 0 0,-1 0 0,1 0 0,-1 0 0,0 1 0,0-1 0,0 0 0,0 1 0,-1-1 0,1 1 0,-1 0 0,0 0 0,0 0 0,0 0 0,0 1 0,-1-1 0,1 1 0,-1 0 0,1 0 0,-1 0 0,0 0 0,0 1 0,0-1 0,0 1 0,-7-1 0,-10-1 0,0 0 0,0 2 0,0 0 0,-36 5 0,24-2 0,26-2 0,-280 23 0,152-8 0,-235-4 0,344-9 0,1 0 0,0 2 0,-39 10 0,33-7 0,-57 7 0,-71 8 0,104-12 0,-80 3 0,107-12 0,-14-1 0,0 2 0,-65 12 0,43-2 0,0-3 0,-73 1 0,-130-12 0,95 0 0,-1533 2 0,1698-1 0,1 1 0,-1 1 0,0-1 0,1 1 0,-1 0 0,0 0 0,1 1 0,0 0 0,-1 0 0,1 1 0,0 0 0,0 0 0,-10 7 0,12-7 0,1 1 0,0 0 0,0 0 0,0 0 0,0 0 0,1 0 0,0 0 0,-1 1 0,1-1 0,1 1 0,-1-1 0,1 1 0,0 0 0,0 0 0,0 0 0,1 0 0,0-1 0,-1 1 0,2 8 0,0-7 0,0 0 0,0-1 0,0 1 0,1-1 0,0 1 0,0-1 0,0 0 0,1 0 0,-1 0 0,1 0 0,1 0 0,-1-1 0,1 1 0,-1-1 0,1 0 0,0 0 0,1 0 0,-1 0 0,1-1 0,-1 0 0,1 0 0,0 0 0,0-1 0,1 1 0,-1-1 0,10 2 0,7 3 0,1-1 0,0-2 0,0 0 0,0-1 0,28-1 0,393-4 0,-146-1 0,1-19 0,-6-1 0,1117 23 0,-601 2 0,-793-2 0,-1 0 0,1-2 0,0 0 0,-1-1 0,29-8 0,-38 9 0,1-1 0,-1 0 0,0 0 0,0 0 0,-1 0 0,1-1 0,-1 0 0,1 0 0,-1-1 0,-1 0 0,1 1 0,-1-2 0,1 1 0,-1 0 0,-1-1 0,4-6 0,1-5 0,46-102 0,-48 104 0,-1 0 0,-1 0 0,0-1 0,-1 1 0,2-31 0,-5 42 0,0 0 0,-1 0 0,1 1 0,-1-1 0,0 0 0,0 0 0,0 1 0,0-1 0,-1 1 0,0-1 0,1 1 0,-1 0 0,0 0 0,-1-1 0,1 1 0,-1 1 0,1-1 0,-1 0 0,0 1 0,0-1 0,0 1 0,0 0 0,0 0 0,-1 0 0,1 0 0,-1 1 0,1-1 0,-1 1 0,1 0 0,-1 0 0,0 0 0,-5 0 0,-15-2 0,-1 1 0,1 0 0,0 2 0,-26 3 0,21-2 0,-1205 7 0,711-10 0,499 2 0,-36-1 0,0 3 0,-93 14 0,55-2 0,-1-4 0,-164-6 0,258-4 0,-59 3 0,-97 16 0,-37 2 0,-168-20 0,165-3 0,182 2-455,1-1 0,-32-5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7:00:23.598"/>
    </inkml:context>
    <inkml:brush xml:id="br0">
      <inkml:brushProperty name="width" value="0.35" units="cm"/>
      <inkml:brushProperty name="height" value="0.35" units="cm"/>
      <inkml:brushProperty name="color" value="#080808"/>
    </inkml:brush>
  </inkml:definitions>
  <inkml:trace contextRef="#ctx0" brushRef="#br0">3 39 24575,'-3'127'0,"7"141"0,-4-264 0,1 0 0,-1 1 0,1-1 0,0 0 0,1 0 0,-1 0 0,1 0 0,-1 0 0,1-1 0,0 1 0,1 0 0,-1-1 0,1 1 0,-1-1 0,1 0 0,0 0 0,0 0 0,0 0 0,1-1 0,-1 1 0,1-1 0,-1 0 0,1 0 0,0 0 0,0 0 0,0-1 0,0 1 0,0-1 0,6 1 0,11 1 0,1-1 0,-1 0 0,1-2 0,35-3 0,-24 1 0,39-2 0,33-1 0,118 9 0,-175 4 0,0 2 0,0 2 0,-1 2 0,-1 3 0,50 24 0,-54-26 0,0-3 0,84 15 0,-102-22 0,30 2 0,1-3 0,92-3 0,36 2 0,-154 1 0,49 13 0,-52-10 0,2-1 0,32 2 0,411-4 0,-242-7 0,691 3 0,-901-1 0,1 0 0,0-2 0,-1 0 0,1-1 0,26-9 0,89-44 0,-100 42 0,-2 2 0,0 3 0,1 1 0,57-9 0,-11 4 0,-61 10 0,1-1 0,-1 0 0,0-1 0,32-15 0,-46 17 0,0 1 0,0 0 0,0-1 0,0 0 0,0 0 0,-1 0 0,0-1 0,1 0 0,-2 0 0,1 0 0,-1 0 0,1 0 0,-2-1 0,1 1 0,0-1 0,-1 0 0,0 0 0,-1 0 0,2-8 0,2-28 0,-2 1 0,-2-1 0,-2 1 0,-8-55 0,9 91 0,-1 0 0,0 1 0,0-1 0,-1 1 0,1 0 0,-1-1 0,0 1 0,0 0 0,0 0 0,-1 0 0,0 0 0,1 1 0,-1-1 0,-1 1 0,1-1 0,0 1 0,-1 0 0,0 1 0,1-1 0,-1 0 0,0 1 0,0 0 0,-1 0 0,1 0 0,0 1 0,-1-1 0,1 1 0,-1 0 0,-6 0 0,-15-2 0,0 1 0,1 1 0,-1 1 0,-32 5 0,10-2 0,-928 4 0,547-10 0,-1758 3 0,2185 0 0,1-1 0,-1 1 0,0 0 0,1 0 0,-1 0 0,1 0 0,-1 0 0,1 0 0,-1 0 0,1 1 0,-1-1 0,1 1 0,-1-1 0,1 1 0,-1-1 0,1 1 0,-1 0 0,1 0 0,0 0 0,0 0 0,-2 1 0,3-1 0,0 0 0,0 0 0,0 0 0,1 0 0,-1 0 0,0 0 0,1 0 0,-1 0 0,1 0 0,-1 0 0,1 0 0,0 0 0,-1 0 0,1-1 0,0 1 0,-1 0 0,1 0 0,0-1 0,0 1 0,0 0 0,0-1 0,1 1 0,9 7 0,0-1 0,1 0 0,20 8 0,-9-8 0,-2 1 0,1 1 0,-1 1 0,0 1 0,-1 1 0,-1 0 0,20 17 0,-26-18 0,0-2 0,1 0 0,0 0 0,0-1 0,1-1 0,-1 0 0,2-2 0,30 9 0,-14-7 0,1-1 0,0-2 0,47 0 0,827-4 0,-359-2 0,-481-1 0,90-16 0,52-4 0,184 23 0,-173 2 0,-193-4 0,0-1 0,0-1 0,32-9 0,-27 6 0,57-7 0,165 12 0,-161 3 0,-63-5 0,-29 4 0,-1-1 0,0 1 0,0 0 0,0-1 0,0 1 0,0 0 0,0-1 0,0 1 0,0 0 0,0-1 0,0 1 0,0 0 0,0-1 0,0 1 0,0 0 0,0-1 0,0 1 0,0 0 0,-1 0 0,1-1 0,0 1 0,0 0 0,0-1 0,0 1 0,-1 0 0,1 0 0,0-1 0,0 1 0,-1 0 0,1 0 0,0 0 0,0-1 0,-1 1 0,1 0 0,0 0 0,-1 0 0,1 0 0,0 0 0,0 0 0,-1-1 0,0 1 0,-6-3 0,0-1 0,0 1 0,-1 0 0,1 1 0,-12-2 0,-184-34 0,-174-23 0,271 48 0,-273-18 0,-1549 33 0,1901-4 0,0 0 0,1-2 0,-36-10 0,31 6 0,-60-6 0,38 12 0,25 1 0,-1-1 0,1-1 0,-34-8 0,-46-10-1365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7:00:44.234"/>
    </inkml:context>
    <inkml:brush xml:id="br0">
      <inkml:brushProperty name="width" value="0.35" units="cm"/>
      <inkml:brushProperty name="height" value="0.35" units="cm"/>
      <inkml:brushProperty name="color" value="#080808"/>
    </inkml:brush>
  </inkml:definitions>
  <inkml:trace contextRef="#ctx0" brushRef="#br0">87 609 24575,'2'-97'0,"-5"-111"0,-5 172 0,6 28 0,0 1 0,0-1 0,1 0 0,0 0 0,0-10 0,1 17 0,1-1 0,-1 0 0,0 0 0,0 0 0,1 1 0,0-1 0,-1 0 0,1 0 0,0 1 0,-1-1 0,1 1 0,0-1 0,0 1 0,1-1 0,-1 1 0,0-1 0,0 1 0,1 0 0,-1 0 0,0 0 0,1 0 0,-1 0 0,1 0 0,0 0 0,-1 0 0,1 0 0,2 0 0,17-3 0,0 0 0,0 1 0,1 1 0,-1 1 0,1 2 0,36 4 0,4-2 0,187 0 0,-353-1 0,-216-5 0,315 2 0,0 0 0,1 0 0,-1 0 0,0-1 0,1 1 0,-1-1 0,1 0 0,-1-1 0,1 1 0,0-1 0,-7-6 0,10 9 0,0-1 0,1 0 0,-1 1 0,0-1 0,1 0 0,-1 0 0,1 0 0,-1 0 0,1 1 0,-1-1 0,1 0 0,-1 0 0,1 0 0,0 0 0,0 0 0,-1 0 0,1 0 0,0 0 0,0 0 0,0 0 0,0 0 0,0 0 0,1-1 0,0 0 0,-1 0 0,2 1 0,-1-1 0,0 1 0,0-1 0,0 1 0,1 0 0,-1 0 0,0-1 0,1 1 0,-1 0 0,1 0 0,0 0 0,-1 1 0,1-1 0,0 0 0,3 0 0,21-6 0,0 1 0,1 2 0,0 1 0,0 0 0,-1 3 0,1 0 0,27 4 0,12-2 0,312 0 0,-378-2 0,0 0 0,1 0 0,-1 0 0,0 0 0,0 0 0,0 0 0,1 0 0,-1 1 0,0-1 0,0 0 0,0 0 0,0 0 0,1 0 0,-1 0 0,0 0 0,0 0 0,0 0 0,0 0 0,0 0 0,1 1 0,-1-1 0,0 0 0,0 0 0,0 0 0,0 0 0,0 0 0,0 1 0,0-1 0,0 0 0,0 0 0,0 0 0,1 0 0,-1 1 0,0-1 0,0 0 0,0 0 0,0 0 0,0 0 0,0 1 0,0-1 0,0 0 0,0 0 0,0 0 0,0 1 0,-1-1 0,1 0 0,0 0 0,0 0 0,0 0 0,0 1 0,0-1 0,0 0 0,0 0 0,0 0 0,0 0 0,-1 0 0,1 0 0,0 1 0,0-1 0,0 0 0,0 0 0,0 0 0,-1 0 0,1 0 0,0 0 0,-18 18 0,-24 16 0,18-17 0,-22 12 0,2 3 0,-61 58 0,78-68 0,0-1 0,-1 0 0,-1-3 0,-1 0 0,-45 19 0,16-15 0,56-21 0,1-1 0,0 1 0,-1 0 0,0-1 0,1 1 0,-1-1 0,1 0 0,-1 0 0,1 0 0,-1 0 0,0 0 0,1-1 0,-1 1 0,1-1 0,-1 0 0,1 0 0,-1 0 0,1 0 0,0 0 0,-5-3 0,7 3 0,0 0 0,0 0 0,0 0 0,0 0 0,0 0 0,0 0 0,0 0 0,0 0 0,1 0 0,-1 0 0,0 0 0,1 0 0,-1 0 0,1 0 0,-1 0 0,1 0 0,-1 0 0,1 0 0,-1 0 0,1 0 0,0 1 0,0-1 0,-1 0 0,2 0 0,19-22 0,-20 23 0,9-8 0,0 0 0,0 0 0,1 1 0,0 1 0,1 0 0,22-9 0,79-19 0,-56 18 0,-56 15 0,-8-1 0,-21 0 0,-36 0 0,25 3 0,15 1 0,1-1 0,0-2 0,0 0 0,-27-6 0,45 6 0,0 0 0,0 0 0,0-1 0,0 1 0,1-1 0,-1-1 0,0 1 0,1 0 0,0-1 0,0 0 0,0 0 0,0 0 0,0-1 0,0 1 0,1-1 0,0 0 0,0 0 0,0 0 0,0-1 0,0 1 0,1 0 0,0-1 0,0 0 0,-2-7 0,-2-56 0,6 52 0,-1 0 0,0 0 0,-4-18 0,4 31 0,0 0 0,0 0 0,0 0 0,0-1 0,0 1 0,-1 1 0,1-1 0,-1 0 0,0 0 0,0 0 0,0 1 0,0-1 0,0 1 0,-1 0 0,1 0 0,-1 0 0,0 0 0,1 0 0,-7-3 0,8 4 0,-1 1 0,0-1 0,1 0 0,-1 1 0,1-1 0,-1 1 0,0 0 0,1 0 0,-1-1 0,0 1 0,0 0 0,1 0 0,-1 1 0,0-1 0,1 0 0,-1 1 0,0-1 0,1 0 0,-1 1 0,1 0 0,-1-1 0,1 1 0,-1 0 0,1 0 0,-2 1 0,0 1 0,1 0 0,-1 0 0,1 0 0,0 0 0,0 0 0,0 0 0,0 1 0,1-1 0,-1 0 0,1 1 0,-1 4 0,0 3 0,-1 0 0,2 0 0,-1 0 0,2 1 0,0-1 0,2 23 0,1-23 0,1 1 0,1 0 0,0-1 0,0 0 0,1 0 0,0-1 0,1 0 0,0 0 0,17 17 0,11 19 0,-27-37 0,0 0 0,0 0 0,1-1 0,0 0 0,12 7 0,-13-10 0,0 1 0,-1 0 0,1 1 0,-1 0 0,-1 0 0,1 0 0,-1 1 0,8 12 0,11 40 0,-20-46 0,1 1 0,0-1 0,1-1 0,12 18 0,-16-26 0,1-1 0,-1 0 0,1 0 0,0 0 0,0-1 0,1 0 0,-1 1 0,1-2 0,0 1 0,0 0 0,0-1 0,0 0 0,0 0 0,0 0 0,0-1 0,8 1 0,41 4 0,1-3 0,108-7 0,-33-1 0,1658 5 0,-1760-2 0,0-1 0,-1-1 0,32-9 0,-27 6 0,57-6 0,382 9 0,-241 7 0,-198-4 0,1-2 0,0-1 0,61-15 0,14 2 0,-75 13 0,52-12 0,-49 9 0,-1 1 0,1 1 0,47 1 0,6-1 0,-85 5 0,0-1 0,0 1 0,0-1 0,0 0 0,0 0 0,0-1 0,0 1 0,0-1 0,0 0 0,-1 0 0,1 0 0,-1 0 0,1-1 0,-1 1 0,0-1 0,0 0 0,0 0 0,2-3 0,-1 0 0,-1 0 0,0 1 0,0-1 0,0-1 0,-1 1 0,0 0 0,0 0 0,-1-1 0,0 1 0,1-10 0,-1-5 0,-2 0 0,0 1 0,-1-1 0,-1 1 0,-1 0 0,-9-28 0,11 39 0,-1 1 0,-1-1 0,1 1 0,-1 0 0,-1 0 0,0 0 0,0 1 0,0 0 0,-1 0 0,0 0 0,0 0 0,-14-10 0,11 11 0,-1 1 0,0-1 0,0 2 0,0-1 0,0 1 0,0 1 0,-1 0 0,0 1 0,0 0 0,-14-1 0,-78-2 0,-111 8 0,43 2 0,-2369-6 0,2532 1 0,0 0 0,0 0 0,0 1 0,0 0 0,1 1 0,-1-1 0,0 2 0,1-1 0,-9 4 0,13-4 0,-1 1 0,1-1 0,0 0 0,0 1 0,0 0 0,0 0 0,0 0 0,1 0 0,-1 0 0,1 1 0,0-1 0,0 1 0,0 0 0,0-1 0,1 1 0,0 0 0,-1 0 0,1 0 0,0 7 0,-3 22 0,1 1 0,2 0 0,2-1 0,6 51 0,-6-78 0,0 1 0,0-1 0,0 0 0,1 0 0,0 0 0,0 0 0,1 0 0,-1 0 0,1 0 0,1-1 0,-1 1 0,1-1 0,0 0 0,0 0 0,0-1 0,1 1 0,5 4 0,-2-4 0,0-1 0,0 1 0,0-1 0,0-1 0,1 0 0,0 0 0,0 0 0,0-1 0,0-1 0,0 0 0,13 1 0,221-5 0,-82-2 0,-124 2 0,0 0 0,54-13 0,-47 7 0,52-4 0,185 13 0,16-2 0,-143-18 0,-93 10 0,68-3 0,355 12 0,-225 3 0,-232-3 0,-1-2 0,1-1 0,34-10 0,-30 7 0,60-8 0,-60 13 0,-13 0 0,1 0 0,-1 1 0,1 1 0,0 1 0,-1 0 0,0 2 0,30 7 0,-45-9 0,0 0 0,1 1 0,-1 0 0,0-1 0,0 1 0,-1 1 0,1-1 0,0 0 0,-1 1 0,1-1 0,-1 1 0,0 0 0,0-1 0,0 1 0,0 0 0,0 0 0,-1 1 0,3 5 0,-1 2 0,-1 0 0,0 0 0,-1 1 0,0 16 0,-1-16 0,1 0 0,0 0 0,6 21 0,-6-29 0,0-1 0,0 0 0,0 1 0,1-1 0,0 0 0,0 0 0,0 0 0,0 0 0,0-1 0,0 1 0,1 0 0,-1-1 0,1 0 0,0 1 0,-1-1 0,1 0 0,4 2 0,1-1-195,0 0 0,0-1 0,0 1 0,0-2 0,0 1 0,14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7:00:52.116"/>
    </inkml:context>
    <inkml:brush xml:id="br0">
      <inkml:brushProperty name="width" value="0.35" units="cm"/>
      <inkml:brushProperty name="height" value="0.35" units="cm"/>
      <inkml:brushProperty name="color" value="#080808"/>
    </inkml:brush>
  </inkml:definitions>
  <inkml:trace contextRef="#ctx0" brushRef="#br0">0 0 24575,'0'8'0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7:01:04.304"/>
    </inkml:context>
    <inkml:brush xml:id="br0">
      <inkml:brushProperty name="width" value="0.35" units="cm"/>
      <inkml:brushProperty name="height" value="0.35" units="cm"/>
      <inkml:brushProperty name="color" value="#080808"/>
    </inkml:brush>
  </inkml:definitions>
  <inkml:trace contextRef="#ctx0" brushRef="#br0">47 359 24575,'-4'5'0,"0"1"0,0 0 0,0-1 0,0 2 0,1-1 0,0 0 0,1 1 0,-1-1 0,1 1 0,0 0 0,-1 13 0,-4 83 0,7-80 0,-1-15 0,1 0 0,0 0 0,1 0 0,0 1 0,0-1 0,1 0 0,-1 0 0,2-1 0,3 10 0,-4-13 0,0-1 0,1 1 0,-1-1 0,1 0 0,0 1 0,0-1 0,0 0 0,0-1 0,0 1 0,1-1 0,-1 1 0,1-1 0,-1 0 0,1 0 0,0-1 0,0 1 0,0-1 0,0 0 0,8 2 0,29 1 0,1 0 0,-1-3 0,78-7 0,-7 0 0,1036 4 0,-588 4 0,-533-4 0,-1-1 0,1-1 0,34-9 0,-29 5 0,59-6 0,350 10 0,-226 7 0,-177-5 0,0-2 0,52-11 0,-45 6 0,50-3 0,-45 10 0,-22 1 0,-1 0 0,0-2 0,43-10 0,-29 3 0,0 2 0,1 2 0,53-1 0,130 9 0,-83 1 0,-116-4 0,38 2 0,-61-1 0,1 0 0,-1 0 0,1 1 0,-1 0 0,0-1 0,1 1 0,-1 1 0,0-1 0,0 0 0,0 1 0,0 0 0,0-1 0,5 5 0,-8-6 0,0 1 0,0-1 0,1 1 0,-1-1 0,0 1 0,0-1 0,0 0 0,0 1 0,0-1 0,0 1 0,0-1 0,0 1 0,0-1 0,0 1 0,-1-1 0,1 1 0,0-1 0,0 0 0,0 1 0,0-1 0,-1 1 0,1-1 0,0 0 0,0 1 0,-1-1 0,1 0 0,0 1 0,-1-1 0,1 0 0,0 1 0,-1-1 0,1 0 0,0 0 0,-1 1 0,1-1 0,-1 0 0,1 0 0,-1 0 0,1 0 0,0 1 0,-1-1 0,1 0 0,-1 0 0,1 0 0,-1 0 0,1 0 0,-1 0 0,-29 8 0,26-7 0,-89 24 0,34-7 0,-1-3 0,0-2 0,-119 9 0,128-19 0,-74 15 0,72-9 0,-67 3 0,-82-13 0,1022 1 0,-812 0 0,0 0 0,0 0 0,-1-1 0,1 0 0,0-1 0,0 1 0,-1-1 0,1-1 0,7-3 0,-12 4 0,1 0 0,-1-1 0,0 1 0,0-1 0,0 1 0,0-1 0,0 0 0,-1-1 0,1 1 0,-1 0 0,0-1 0,0 1 0,0-1 0,-1 1 0,1-1 0,-1 0 0,0 0 0,0 0 0,1-7 0,1-16 0,0 0 0,-3-32 0,0 35 0,0 0 0,2 0 0,7-37 0,-6 48 0,2-5 0,-1-1 0,0 1 0,-2-1 0,0 0 0,-1-25 0,-1 40 0,0 0 0,-1 0 0,0 0 0,0 1 0,0-1 0,0 0 0,0 0 0,-1 0 0,0 1 0,1-1 0,-1 1 0,-1-1 0,1 1 0,0 0 0,-1 0 0,0 0 0,0 0 0,0 0 0,0 1 0,0-1 0,0 1 0,0 0 0,-1 0 0,0 0 0,1 1 0,-1-1 0,0 1 0,1 0 0,-1 0 0,-8-1 0,-32-4 0,1 3 0,-1 2 0,-70 7 0,4-1 0,-34-7 0,-106 6 0,101 21 0,78-10 0,-10 2 0,36-7 0,-91 9 0,-31 4 0,115-14 0,-79 5 0,-644-13 0,367-3 0,370 4 0,0 2 0,-53 11 0,46-6 0,-50 3 0,49-8 0,0 1 0,-54 15 0,37-10 0,0-3 0,0-2 0,-126-7 0,59-2 0,104 5 0,-38-1 0,61 0 0,-1 0 0,1-1 0,-1 1 0,1-1 0,-1 0 0,1 0 0,-1-1 0,1 1 0,0-1 0,-1 1 0,1-1 0,0 0 0,-4-3 0,5 2 0,1 0 0,-1 1 0,1-1 0,0 0 0,0 0 0,0 0 0,0 0 0,1 0 0,-1 0 0,1 0 0,0 0 0,-1 0 0,1 0 0,1 0 0,0-6 0,9-47 0,-10 54 0,2-3 0,-1 0 0,1 0 0,1 0 0,-1 0 0,0 0 0,1 0 0,0 1 0,0-1 0,1 1 0,-1 0 0,1 0 0,0 0 0,0 0 0,0 1 0,1-1 0,-1 1 0,1 0 0,0 1 0,0-1 0,-1 1 0,2 0 0,-1 0 0,0 1 0,0-1 0,11 0 0,12-2 0,1 2 0,-1 0 0,53 6 0,-38-2 0,-1-1 0,1-2 0,60-9 0,-84 7 0,-1 0 0,0-2 0,0 0 0,0-1 0,0-1 0,-1-1 0,-1 0 0,17-11 0,-7 4 0,0 2 0,0 1 0,1 1 0,1 2 0,0 0 0,34-5 0,-6 5 0,0 2 0,1 3 0,-1 2 0,66 7 0,-1-2 0,1237-3 0,-1343 0 0,-1 0 0,1 1 0,0 1 0,-1 0 0,1 1 0,-1 1 0,0 0 0,0 1 0,-1 0 0,1 1 0,-1 1 0,0 0 0,-1 0 0,0 2 0,0-1 0,0 2 0,12 12 0,27 21 0,-36-32 0,-1 1 0,19 19 0,-11-8-1365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23:41:46.599"/>
    </inkml:context>
    <inkml:brush xml:id="br0">
      <inkml:brushProperty name="width" value="0.35" units="cm"/>
      <inkml:brushProperty name="height" value="0.35" units="cm"/>
      <inkml:brushProperty name="color" value="#080808"/>
    </inkml:brush>
  </inkml:definitions>
  <inkml:trace contextRef="#ctx0" brushRef="#br0">51 712 24575,'2455'0'0,"-2418"-2"0,0-1 0,56-14 0,-50 8 0,54-3 0,-45 9 0,-24 3 0,0-2 0,1-1 0,35-8 0,-23 2 0,-1 3 0,1 1 0,75 2 0,11-2 0,-97 1 0,48-12 0,-50 9 0,0 1 0,31-2 0,412 4 0,-242 7 0,-180-2 0,-24 1 0,-1-2 0,35-4 0,-57 4 0,-1-1 0,1 1 0,-1-1 0,0 1 0,1 0 0,-1-1 0,0 0 0,0 1 0,1-1 0,-1 0 0,0 0 0,0 0 0,0 0 0,0 0 0,0 0 0,0 0 0,0 0 0,0 0 0,0 0 0,-1 0 0,1-1 0,0 1 0,-1 0 0,1 0 0,-1-1 0,1 1 0,-1-1 0,0 1 0,0 0 0,1-1 0,-1 1 0,0-1 0,0 1 0,0 0 0,-1-1 0,1 1 0,-1-3 0,0-6 0,-2 1 0,1-1 0,-1 0 0,-5-10 0,5 13 0,-6-21 0,2-1 0,0 0 0,2 0 0,2 0 0,0 0 0,2-33 0,-3-31 0,4 89 0,-1-1 0,1 1 0,-1 0 0,0 0 0,0 0 0,-1 0 0,1 0 0,-1 0 0,0 1 0,0-1 0,0 0 0,0 1 0,-1-1 0,1 1 0,-1 0 0,0 0 0,0 0 0,0 0 0,0 1 0,-1-1 0,1 1 0,-1 0 0,1 0 0,-1 0 0,0 0 0,0 1 0,0-1 0,0 1 0,-7-1 0,-10-1 0,0 0 0,0 2 0,0 0 0,-36 5 0,24-2 0,26-2 0,-280 23 0,152-8 0,-235-4 0,344-9 0,1 0 0,0 2 0,-39 10 0,33-7 0,-57 7 0,-71 8 0,104-12 0,-80 3 0,107-12 0,-14-1 0,0 2 0,-65 12 0,43-2 0,0-3 0,-73 1 0,-130-12 0,95 0 0,-1533 2 0,1698-1 0,1 1 0,-1 1 0,0-1 0,1 1 0,-1 0 0,0 0 0,1 1 0,0 0 0,-1 0 0,1 1 0,0 0 0,0 0 0,-10 7 0,12-7 0,1 1 0,0 0 0,0 0 0,0 0 0,0 0 0,1 0 0,0 0 0,-1 1 0,1-1 0,1 1 0,-1-1 0,1 1 0,0 0 0,0 0 0,0 0 0,1 0 0,0-1 0,-1 1 0,2 8 0,0-7 0,0 0 0,0-1 0,0 1 0,1-1 0,0 1 0,0-1 0,0 0 0,1 0 0,-1 0 0,1 0 0,1 0 0,-1-1 0,1 1 0,-1-1 0,1 0 0,0 0 0,1 0 0,-1 0 0,1-1 0,-1 0 0,1 0 0,0 0 0,0-1 0,1 1 0,-1-1 0,10 2 0,7 3 0,1-1 0,0-2 0,0 0 0,0-1 0,28-1 0,393-4 0,-146-1 0,1-19 0,-6-1 0,1117 23 0,-601 2 0,-793-2 0,-1 0 0,1-2 0,0 0 0,-1-1 0,29-8 0,-38 9 0,1-1 0,-1 0 0,0 0 0,0 0 0,-1 0 0,1-1 0,-1 0 0,1 0 0,-1-1 0,-1 0 0,1 1 0,-1-2 0,1 1 0,-1 0 0,-1-1 0,4-6 0,1-5 0,46-102 0,-48 104 0,-1 0 0,-1 0 0,0-1 0,-1 1 0,2-31 0,-5 42 0,0 0 0,-1 0 0,1 1 0,-1-1 0,0 0 0,0 0 0,0 1 0,0-1 0,-1 1 0,0-1 0,1 1 0,-1 0 0,0 0 0,-1-1 0,1 1 0,-1 1 0,1-1 0,-1 0 0,0 1 0,0-1 0,0 1 0,0 0 0,0 0 0,-1 0 0,1 0 0,-1 1 0,1-1 0,-1 1 0,1 0 0,-1 0 0,0 0 0,-5 0 0,-15-2 0,-1 1 0,1 0 0,0 2 0,-26 3 0,21-2 0,-1205 7 0,711-10 0,499 2 0,-36-1 0,0 3 0,-93 14 0,55-2 0,-1-4 0,-164-6 0,258-4 0,-59 3 0,-97 16 0,-37 2 0,-168-20 0,165-3 0,182 2-455,1-1 0,-32-5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7:01:21.768"/>
    </inkml:context>
    <inkml:brush xml:id="br0">
      <inkml:brushProperty name="width" value="0.35" units="cm"/>
      <inkml:brushProperty name="height" value="0.35" units="cm"/>
      <inkml:brushProperty name="color" value="#080808"/>
    </inkml:brush>
  </inkml:definitions>
  <inkml:trace contextRef="#ctx0" brushRef="#br0">218 706 24575,'-7'1'0,"0"-1"0,-1 0 0,1-1 0,0 0 0,0 0 0,0-1 0,0 0 0,0 0 0,-13-5 0,17 4 0,-1 0 0,1 1 0,0-1 0,0 0 0,0 0 0,0-1 0,0 1 0,1-1 0,-1 1 0,1-1 0,0 0 0,0 0 0,0 0 0,1 0 0,-1 0 0,1 0 0,-1-8 0,-8-75 0,10 74 0,0-1 0,-1 0 0,-1 1 0,-1-1 0,0 1 0,0-1 0,-1 1 0,-11-22 0,7 20 0,1-1 0,0 0 0,1 0 0,1-1 0,1 1 0,0-1 0,1 0 0,1-1 0,0 1 0,1 0 0,2-22 0,-1 32 0,1 0 0,0 0 0,0 0 0,1-1 0,0 1 0,0 0 0,0 1 0,1-1 0,0 0 0,0 1 0,1 0 0,0 0 0,0 0 0,0 0 0,1 0 0,0 1 0,0 0 0,0 0 0,1 0 0,0 1 0,0 0 0,0 0 0,0 0 0,0 1 0,1 0 0,0 0 0,0 0 0,-1 1 0,9-2 0,16 0 0,-1 1 0,1 2 0,0 0 0,0 3 0,-1 0 0,1 2 0,-1 1 0,46 14 0,-43-13 0,65 5 0,-67-9 0,0 1 0,47 12 0,-37-6 0,1-1 0,-1-2 0,54 1 0,130-9 0,-81-1 0,1258 3 0,-1366-2 0,1-2 0,56-12 0,-49 7 0,52-4 0,89 13 0,23-2 0,-177-2 0,44-12 0,-47 9 0,0 1 0,31-2 0,353 5 0,-212 5 0,-192-2 0,0 0 0,0 0 0,0 1 0,0 0 0,0 1 0,-1-1 0,1 1 0,-1 1 0,8 3 0,-11-4 0,-1 0 0,1 1 0,-1-1 0,0 1 0,0-1 0,0 1 0,-1 0 0,1 0 0,-1 1 0,0-1 0,1 0 0,-2 1 0,1 0 0,0-1 0,-1 1 0,1 0 0,-1 0 0,0 0 0,1 7 0,2 33 0,-1 0 0,-2 0 0,-7 64 0,1 5 0,5-93 0,0-7 0,0-1 0,0 1 0,-2-1 0,1 1 0,-7 23 0,6-33 0,1 1 0,-1-1 0,0 1 0,0-1 0,-1 0 0,1 1 0,0-1 0,-1-1 0,0 1 0,0 0 0,0-1 0,0 1 0,0-1 0,0 0 0,-1 0 0,1 0 0,-1 0 0,1-1 0,-1 1 0,0-1 0,1 0 0,-1 0 0,-6 0 0,-34 4 0,0-2 0,0-2 0,-64-7 0,-5 0 0,-763 6 0,849 1 0,0 2 0,0 1 0,-34 10 0,30-7 0,-60 7 0,-380-10 0,242-7 0,153 3 0,1-2 0,0 4 0,-101 15 0,83-3 0,-138 3 0,-98-19 0,114-1 0,119 5 0,-113-5 0,205 3 0,0-1 0,0 1 0,-1-1 0,1 0 0,0-1 0,0 1 0,0-1 0,1 1 0,-1-1 0,0 0 0,1-1 0,-1 1 0,1-1 0,0 1 0,-1-1 0,1 0 0,1 0 0,-1 0 0,0-1 0,1 1 0,-1-1 0,1 1 0,0-1 0,1 0 0,-1 0 0,0 0 0,1 0 0,0 0 0,-1-6 0,-1-11 0,0-1 0,2 0 0,1 1 0,3-35 0,-1 23 0,-2 25 0,0-1 0,0 0 0,1-1 0,0 1 0,1 0 0,4-16 0,-5 23 0,0 0 0,0 0 0,0 0 0,1 0 0,-1 0 0,0 1 0,1-1 0,-1 0 0,1 1 0,-1-1 0,1 1 0,0-1 0,0 1 0,-1 0 0,1-1 0,0 1 0,0 0 0,0 0 0,1 1 0,-1-1 0,0 0 0,0 1 0,0-1 0,0 1 0,1 0 0,-1 0 0,0 0 0,0 0 0,4 0 0,246 35 0,-125-14 0,-25-11 0,204-8 0,-144-5 0,2202 3 0,-2345 0 0,0-1 0,0-1 0,0-1 0,0 0 0,0-2 0,23-8 0,-36 11 0,0 0 0,0-1 0,0 0 0,0 0 0,-1 0 0,0 0 0,1-1 0,-1 0 0,-1 0 0,1 0 0,0-1 0,-1 0 0,0 1 0,0-2 0,-1 1 0,1 0 0,-1-1 0,0 1 0,-1-1 0,1 0 0,-1 0 0,2-9 0,-3 13 0,-1-1 0,1 1 0,-1-1 0,0 0 0,0 1 0,0-1 0,0 0 0,0 1 0,-1-1 0,1 0 0,-1 1 0,0-1 0,0 1 0,0-1 0,0 1 0,0 0 0,0-1 0,0 1 0,-1 0 0,1 0 0,-1 0 0,0 0 0,0 0 0,0 0 0,0 0 0,0 0 0,0 1 0,0-1 0,0 1 0,-1 0 0,1 0 0,0 0 0,-1 0 0,1 0 0,-1 0 0,1 0 0,-1 1 0,0-1 0,1 1 0,-1 0 0,0 0 0,-2 0 0,-12 0 0,0 0 0,0 1 0,0 1 0,1 1 0,-19 5 0,-225 65 0,150-42 0,71-18 0,0-2 0,-1-1 0,-75 7 0,-236-17 0,-13 0 0,179 21 0,-43 2 0,-701-21 0,444-5 0,475 3 0,0 0 0,-1 0 0,1-2 0,-19-3 0,26 4 0,-1 0 0,1-1 0,0 1 0,0-1 0,0 1 0,0-1 0,0 0 0,1 0 0,-1 0 0,0 0 0,1-1 0,0 1 0,-1-1 0,1 0 0,0 1 0,0-1 0,1 0 0,-4-6 0,-5-18-273,0-1 0,2 0 0,1-1 0,-3-30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6:50:58.753"/>
    </inkml:context>
    <inkml:brush xml:id="br0">
      <inkml:brushProperty name="width" value="0.35" units="cm"/>
      <inkml:brushProperty name="height" value="0.35" units="cm"/>
      <inkml:brushProperty name="color" value="#080808"/>
    </inkml:brush>
  </inkml:definitions>
  <inkml:trace contextRef="#ctx0" brushRef="#br0">1 137 24575,'529'0'0,"-500"-2"0,-1-1 0,1-2 0,43-12 0,-8 2 0,81-18 0,-80 15 0,2 4 0,0 2 0,110-4 0,-78 15 0,152 6 0,-221-1 0,45 12 0,-48-9 0,0-1 0,35 3 0,408-5 0,-240-7 0,513 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6:51:10.899"/>
    </inkml:context>
    <inkml:brush xml:id="br0">
      <inkml:brushProperty name="width" value="0.35" units="cm"/>
      <inkml:brushProperty name="height" value="0.35" units="cm"/>
      <inkml:brushProperty name="color" value="#080808"/>
    </inkml:brush>
  </inkml:definitions>
  <inkml:trace contextRef="#ctx0" brushRef="#br0">104 398 24575,'0'423'0,"2"-526"0,-5-129 0,1 220 0,0 0 0,-1 1 0,0-1 0,-1 1 0,0 0 0,-1 0 0,0 0 0,-1 1 0,0-1 0,0 2 0,-1-1 0,-12-13 0,9 11 0,8 10 0,0-1 0,0 1 0,0-1 0,0 0 0,1 0 0,-1 0 0,1 0 0,-1 0 0,1 0 0,0 0 0,0 0 0,1-1 0,-1 1 0,1 0 0,-1 0 0,1-1 0,0 1 0,1-5 0,0 5 0,0 1 0,0 0 0,1-1 0,-1 1 0,1 0 0,0 0 0,-1 0 0,1 1 0,0-1 0,0 0 0,0 1 0,0-1 0,1 1 0,-1-1 0,0 1 0,1 0 0,-1 0 0,0 0 0,1 1 0,-1-1 0,1 0 0,-1 1 0,1 0 0,4-1 0,51-4 0,-1 2 0,101 7 0,-29 1 0,509-5 0,-1484 0 0,1886 0 0,-1015-2 0,0-1 0,0-1 0,0-1 0,-1-1 0,43-17 0,-38 12 0,1 1 0,0 2 0,38-5 0,7 8 0,99 7 0,-97 1 0,80-7 0,-134 0 0,1 0 0,-1-2 0,0-1 0,29-13 0,-26 10 0,1 0 0,38-7 0,30-2 0,-37 7 0,1 2 0,80-4 0,679 13 0,-366 4 0,-444-3 0,0 0 0,1 0 0,-1 1 0,0 1 0,0-1 0,0 1 0,-1 1 0,1-1 0,0 1 0,-1 0 0,1 1 0,11 8 0,-14-8 0,0 0 0,0 1 0,-1 0 0,1 0 0,-1 0 0,0 1 0,-1-1 0,1 1 0,-1 0 0,0 0 0,-1 0 0,1 0 0,-1 1 0,0-1 0,-1 1 0,2 7 0,4 88 0,-6-78 0,0 1 0,7 35 0,-5-50 0,0-1 0,0 1 0,0-1 0,1 1 0,1-1 0,0 0 0,0-1 0,1 1 0,9 11 0,-6-10 0,-2 1 0,1 0 0,-1 0 0,-1 1 0,0 0 0,-1 0 0,7 24 0,-9-28 0,-1 1 0,-1-1 0,1 1 0,-1-1 0,-1 1 0,0 0 0,0 0 0,-1-1 0,1 1 0,-2 0 0,0-1 0,-4 15 0,4-18 0,-1-1 0,1 0 0,-1 0 0,0-1 0,0 1 0,-1-1 0,1 1 0,-1-1 0,1 0 0,-1 0 0,0 0 0,0-1 0,-1 1 0,1-1 0,0 0 0,-1-1 0,1 1 0,-1-1 0,1 1 0,-1-1 0,0-1 0,-6 1 0,-15 2 0,0-2 0,-51-4 0,46 1 0,-914-5 0,570 9 0,342 0 0,1 1 0,-56 13 0,-22 3 0,-10 4 0,85-15 0,0-1 0,-39 2 0,-66-8 0,92-2 0,1 1 0,0 2 0,-73 14 0,61-4 0,-1-3 0,-81 1 0,-123-11 0,96-2 0,-313 3 0,469 0 0,0-2 0,0 1 0,0-1 0,1-1 0,-1 0 0,1-1 0,-1 0 0,1 0 0,1-2 0,-1 1 0,1-1 0,0-1 0,0 0 0,0 0 0,1-1 0,1 0 0,-1 0 0,1-1 0,0 0 0,1-1 0,0 0 0,1 0 0,0 0 0,1-1 0,0 0 0,0 0 0,1 0 0,-5-23 0,5 11 0,1 10 0,1-1 0,0 0 0,1 0 0,1-27 0,0 39 0,0-1 0,0 1 0,1 0 0,-1 0 0,1 0 0,-1-1 0,1 1 0,0 0 0,0 0 0,0 0 0,0 0 0,0 0 0,1 1 0,-1-1 0,0 0 0,1 0 0,0 1 0,-1-1 0,1 1 0,0-1 0,0 1 0,-1 0 0,1 0 0,0 0 0,0 0 0,0 0 0,1 0 0,-1 1 0,0-1 0,0 1 0,0-1 0,1 1 0,-1 0 0,0 0 0,0 0 0,0 0 0,3 0 0,35 5 0,-1 1 0,0 2 0,-1 2 0,0 1 0,-1 2 0,0 2 0,64 35 0,-57-30 0,1-1 0,1-3 0,0-2 0,62 11 0,-21-4 0,-41-11 0,0-2 0,90 4 0,97-14 0,-95-1 0,-57 4 0,-31 0 0,1-1 0,0-3 0,72-13 0,-34-6 0,93-36 0,-153 49 0,0 2 0,1 0 0,44-3 0,-36 6 0,52-14 0,-49 10 0,-1 1 0,56-3 0,49-7 0,137-37 0,-241 46 0,47-3 0,27-4 0,-60 5 0,71-1 0,-44 5 0,-42 0 0,49-14 0,-38 8 0,-47 11 0,0 0 0,1-1 0,-1 0 0,0 1 0,0-1 0,0-1 0,0 1 0,0-1 0,0 1 0,-1-1 0,1 0 0,-1-1 0,0 1 0,0 0 0,0-1 0,0 0 0,3-6 0,-5 8 0,0 0 0,-1 1 0,1-1 0,0 0 0,-1-1 0,0 1 0,1 0 0,-1 0 0,0 0 0,0 0 0,0 0 0,0 0 0,-1 0 0,1 0 0,0 0 0,-1 0 0,1 0 0,-1 0 0,0 0 0,0 0 0,0 0 0,0 0 0,0 0 0,0 1 0,0-1 0,-1 0 0,1 1 0,-1-1 0,1 1 0,-1 0 0,1-1 0,-1 1 0,0 0 0,0 0 0,0 0 0,1 0 0,-1 0 0,0 1 0,-4-2 0,-8-3 0,0 0 0,0 2 0,-1-1 0,1 2 0,-1 0 0,-19 0 0,-96 5 0,57 1 0,-1074 0 0,648-6 0,494 2-93,2 0-5,0 0 0,0-1 1,0 2-1,0-1 0,0 0 0,0 0 0,1 1 0,-1 0 0,0 0 1,0-1-1,1 2 0,-6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6:58:50.325"/>
    </inkml:context>
    <inkml:brush xml:id="br0">
      <inkml:brushProperty name="width" value="0.35" units="cm"/>
      <inkml:brushProperty name="height" value="0.35" units="cm"/>
      <inkml:brushProperty name="color" value="#080808"/>
    </inkml:brush>
  </inkml:definitions>
  <inkml:trace contextRef="#ctx0" brushRef="#br0">0 0 24575,'8'0'0,"9"0"0,10 0 0,7 0 0,5 0 0,4 0 0,2 0 0,1 0 0,0 0 0,-1 0 0,0 0 0,0 0 0,-1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6:59:11.981"/>
    </inkml:context>
    <inkml:brush xml:id="br0">
      <inkml:brushProperty name="width" value="0.35" units="cm"/>
      <inkml:brushProperty name="height" value="0.35" units="cm"/>
      <inkml:brushProperty name="color" value="#080808"/>
    </inkml:brush>
  </inkml:definitions>
  <inkml:trace contextRef="#ctx0" brushRef="#br0">0 46 24575,'72'-1'0,"-1"3"0,0 3 0,83 18 0,-75-5 0,-31-5 0,1-2 0,0-3 0,63 4 0,-81-12 0,9 0 0,1 2 0,64 11 0,-38 0 0,1-4 0,75 1 0,139-12 0,-97-1 0,2529 3 0,-2713 0 0,64-6 0,-63 6 0,1-1 0,-1 0 0,1 1 0,-1-1 0,1 0 0,-1 0 0,0-1 0,0 1 0,1 0 0,1-3 0,-3 4 0,-1-1 0,1 0 0,-1 0 0,1 1 0,-1-1 0,1 0 0,-1 0 0,0 1 0,1-1 0,-1 0 0,0 0 0,0 0 0,1 0 0,-1 0 0,0 1 0,0-1 0,0 0 0,0 0 0,0 0 0,0 0 0,0 0 0,-1 0 0,1 0 0,0 1 0,0-1 0,-1 0 0,1 0 0,0 0 0,-1 0 0,-1-2 0,0 0 0,-1 0 0,1 1 0,0-1 0,-1 1 0,1 0 0,-1 0 0,0 0 0,0 0 0,0 0 0,0 0 0,-5-1 0,-49-18 0,25 10 0,2-2 0,7 3 0,-1 0 0,0 1 0,0 1 0,-1 2 0,0 0 0,-37-3 0,-332 8 0,176 4 0,-2585-3 0,2777 2 0,0 2 0,0 0 0,0 2 0,1 0 0,0 2 0,0 1 0,-34 18 0,30-14 0,0-1 0,0-1 0,-1-2 0,-52 9 0,41-14 0,19-3 0,0 1 0,-1 1 0,1 1 0,-34 12 0,52-15 0,0 0 0,0 1 0,0 0 0,0 0 0,1 0 0,-1 0 0,1 0 0,-1 1 0,1 0 0,0 0 0,0 0 0,0 0 0,0 0 0,1 0 0,-1 1 0,1-1 0,0 1 0,0 0 0,0-1 0,1 1 0,-1 0 0,1 0 0,0 0 0,0 1 0,0-1 0,1 0 0,-1 0 0,1 0 0,0 0 0,1 6 0,5 30 0,1 0 0,2-1 0,15 39 0,9 37 0,-32-110 0,1-1 0,0 1 0,0 0 0,0-1 0,0 1 0,1-1 0,0 1 0,-1-1 0,2 0 0,-1 0 0,0-1 0,1 1 0,0-1 0,0 1 0,0-1 0,0 0 0,0-1 0,0 1 0,1-1 0,0 0 0,-1 0 0,1 0 0,0-1 0,0 1 0,0-1 0,6 0 0,16 3 0,-1-2 0,1-2 0,51-4 0,-30 1 0,584-2 0,-385 6 0,-219 1 0,0 1 0,0 1 0,30 9 0,-25-6 0,56 7 0,382-11 0,-242-6 0,1654 3 0,-1870 0 0,0-1 0,1 0 0,-1-1 0,0-1 0,-1 0 0,1-1 0,0 0 0,-1-1 0,0 0 0,0-1 0,15-11 0,27-9 0,-41 21 0,0-1 0,-1 0 0,0-1 0,0 0 0,13-11 0,-22 15 0,0 1 0,-1-2 0,1 1 0,0 0 0,-1 0 0,0-1 0,0 1 0,0-1 0,0 0 0,0 0 0,-1 0 0,0 0 0,0 0 0,0 0 0,0 0 0,0 0 0,-1 0 0,0 0 0,0 0 0,0 0 0,-2-8 0,1 7 0,0 0 0,0 1 0,-1-1 0,0 1 0,1 0 0,-2-1 0,1 1 0,-1 0 0,1 0 0,-1 1 0,0-1 0,0 0 0,-1 1 0,1 0 0,-1 0 0,0 0 0,1 0 0,-1 0 0,-1 1 0,1 0 0,0 0 0,0 0 0,-1 0 0,1 1 0,-1-1 0,0 1 0,-5 0 0,-15-4 0,-1 2 0,1 1 0,-45 2 0,62 0 0,-1008 7 0,887-7 0,92-2 0,0-1 0,-56-14 0,49 8 0,-52-4 0,-405 10 0,258 6 0,-1359-3 0,1625 0-1365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6:59:42.981"/>
    </inkml:context>
    <inkml:brush xml:id="br0">
      <inkml:brushProperty name="width" value="0.35" units="cm"/>
      <inkml:brushProperty name="height" value="0.35" units="cm"/>
      <inkml:brushProperty name="color" value="#080808"/>
    </inkml:brush>
  </inkml:definitions>
  <inkml:trace contextRef="#ctx0" brushRef="#br0">100 62 24575,'86'1'0,"-28"1"0,0-2 0,-1-3 0,80-15 0,-72 6 0,1 3 0,81-2 0,136 13 0,-99 1 0,2663-3 0,-2773-9 0,-61 6 0,1 1 0,-1 0 0,0 1 0,26 1 0,-36 1 0,0 0 0,0 0 0,0 0 0,-1 0 0,1 0 0,0 0 0,-1 1 0,1-1 0,-1 1 0,1 0 0,-1 0 0,0 0 0,0 0 0,0 0 0,0 0 0,0 1 0,0-1 0,0 1 0,-1-1 0,1 1 0,-1-1 0,0 1 0,0 0 0,0 0 0,0 0 0,0 0 0,-1 0 0,1 5 0,1 10 0,0 1 0,-1-1 0,-3 29 0,1-28 0,-1 114 0,-5 93 0,6-220 0,0 0 0,0 0 0,0-1 0,-1 1 0,0 0 0,0-1 0,0 1 0,-1-1 0,1 0 0,-1 1 0,-1-2 0,1 1 0,-1 0 0,0-1 0,0 1 0,0-1 0,0 0 0,-1 0 0,0-1 0,0 1 0,0-1 0,0 0 0,0-1 0,-1 1 0,1-1 0,-1 0 0,1 0 0,-11 1 0,-14 2 0,0-1 0,0-2 0,0 0 0,-44-5 0,34 1 0,-112 3 0,-92-6 0,209 0 0,-58-16 0,42 8 0,-21-6 0,46 11 0,-1 2 0,0 0 0,-37-3 0,24 10 0,-1 1 0,1 2 0,-57 12 0,47-6 0,-76 3 0,-300-12 0,195-3 0,201 5 0,-1 0 0,1 2 0,0 1 0,-56 20 0,43-13 0,-56 11 0,-9-4 0,49-8 0,0-3 0,-67 3 0,-663-12 0,352-2 0,429 2 0,0 0 0,0 0 0,0-1 0,0 0 0,0 0 0,0-1 0,0 0 0,-14-6 0,19 6 0,-1-1 0,1 1 0,0 0 0,0-1 0,0 0 0,0 0 0,0 0 0,1 0 0,-1 0 0,1 0 0,0-1 0,0 1 0,0-1 0,0 0 0,1 1 0,0-1 0,-1 0 0,1 0 0,-1-8 0,-6-86 0,8 79 0,-1 1 0,0 0 0,-2 0 0,0 0 0,0 1 0,-2-1 0,-10-25 0,13 39 0,0 0 0,0-1 0,1 1 0,-1-1 0,1 1 0,0-1 0,0 0 0,1 0 0,0 1 0,0-8 0,0 11 0,0 0 0,0 0 0,0 0 0,1 0 0,-1 0 0,1 0 0,-1 0 0,1 0 0,-1 0 0,1 0 0,-1 0 0,1 0 0,0 0 0,-1 0 0,1 0 0,0 1 0,0-1 0,0 0 0,1 0 0,0 0 0,0 0 0,0 0 0,1 1 0,-1-1 0,0 1 0,0 0 0,0-1 0,1 1 0,-1 0 0,0 0 0,0 1 0,1-1 0,2 1 0,8 3 0,0 0 0,0 2 0,-1-1 0,0 1 0,0 1 0,14 10 0,22 11 0,33 12 0,-31-16 0,0 2 0,87 60 0,-135-84 0,19 15 0,1-1 0,26 14 0,-38-25 0,0 0 0,1-1 0,-1 0 0,1-1 0,0 0 0,0-1 0,22 2 0,33 0 0,131-11 0,-175 3 0,-1-1 0,1-1 0,-1-1 0,0-1 0,-1-1 0,30-17 0,-30 15 0,-1 1 0,2 1 0,-1 1 0,1 0 0,1 2 0,33-6 0,-18 5 0,0 0 0,61-22 0,-54 15 0,51-10 0,-7 12 0,-60 10 0,1-2 0,-1-1 0,53-17 0,-47 11 0,0 1 0,1 1 0,1 2 0,37-3 0,144 3 0,-171 5 0,0-2 0,53-11 0,-47 6 0,67-3 0,602 10 0,-348 5 0,-262-5 0,127 5 0,-194 9 0,-34-1 0,-10-10 0,-1-1 0,1 1 0,-1 0 0,0 0 0,0-1 0,1 1 0,-1 0 0,0-1 0,0 1 0,0-1 0,1 1 0,-1-1 0,0 1 0,0-1 0,0 0 0,0 1 0,0-1 0,0 0 0,0 0 0,-2 0 0,-47 8 0,0-3 0,0-1 0,-97-7 0,49 0 0,88 3 0,-45 1 0,0-3 0,-88-15 0,-438-82 0,423 85 0,-276 10 0,213 8 0,-1051-5 0,1265 1 0,1 0 0,-1 0 0,0 1 0,0 0 0,0 0 0,1 0 0,-1 1 0,1 0 0,-1 0 0,1 1 0,0 0 0,-1 0 0,-8 6 0,12-5 0,0-1 0,-1 1 0,1 0 0,1-1 0,-1 1 0,0 1 0,1-1 0,0 0 0,0 1 0,0-1 0,1 1 0,-1-1 0,1 1 0,0 0 0,0 0 0,1 0 0,0-1 0,-1 1 0,2 0 0,-1 5 0,1-5 6,-1 1 0,1-1-1,0 0 1,1 1 0,-1-1-1,1 0 1,0 0 0,0 0 0,1 0-1,-1 0 1,1-1 0,0 1-1,0-1 1,1 1 0,0-1-1,-1 0 1,1-1 0,0 1 0,1-1-1,8 6 1,-3-3-171,0-1 0,1 0 0,0 0 0,0-1 0,0-1 0,0 0 0,0 0 0,20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6:59:58.512"/>
    </inkml:context>
    <inkml:brush xml:id="br0">
      <inkml:brushProperty name="width" value="0.35" units="cm"/>
      <inkml:brushProperty name="height" value="0.35" units="cm"/>
      <inkml:brushProperty name="color" value="#080808"/>
    </inkml:brush>
  </inkml:definitions>
  <inkml:trace contextRef="#ctx0" brushRef="#br0">92 267 24575,'0'-4'0,"1"-3"0,-1 0 0,0 0 0,0 0 0,-1 0 0,0 0 0,0 0 0,-1 0 0,1 1 0,-2-1 0,1 0 0,-4-6 0,9 7 0,12 5 0,22 3 0,-32-1 0,627 10 0,-386-13 0,980 2 0,-1199-2 0,0 0 0,0-2 0,34-10 0,-30 6 0,60-6 0,35 12 0,-80 2 0,1-1 0,83-14 0,-37 1 0,-1 5 0,1 3 0,111 8 0,-72-1 0,-103-3 0,0-1 0,-1-1 0,45-13 0,-9 2 0,-10 3 0,-1 0 0,1 2 0,87-4 0,-101 13 0,182 4 0,-218-2 0,0-1 0,0 1 0,0 0 0,1 0 0,-1 0 0,0 1 0,-1 0 0,1-1 0,0 1 0,0 0 0,-1 1 0,1-1 0,-1 1 0,0 0 0,0-1 0,0 1 0,0 1 0,0-1 0,-1 0 0,1 1 0,-1-1 0,0 1 0,0 0 0,0-1 0,-1 1 0,1 0 0,-1 0 0,0 0 0,1 6 0,1 11 0,0 1 0,-2 0 0,-1-1 0,-3 35 0,1-23 0,1-3 0,-1-1 0,-12 59 0,12-79 0,-1 0 0,0 0 0,-1 0 0,0 0 0,-1 0 0,1-1 0,-1 0 0,-1 0 0,0 0 0,0 0 0,0-1 0,-1 0 0,-8 6 0,3-3 0,1-1 0,-1 0 0,-1-1 0,0-1 0,0 1 0,0-2 0,-1 0 0,0-1 0,0 0 0,0-1 0,-1-1 0,1 0 0,-1-1 0,-16 1 0,-238-4 0,159-1 0,535 2 0,-410 0 0,0 1 0,28 6 0,-41-7 0,1 1 0,-1-1 0,0 1 0,1 0 0,-1 0 0,0 0 0,0 0 0,0 0 0,0 1 0,0-1 0,0 1 0,2 1 0,-3-2 0,-1 0 0,0 0 0,1 0 0,-1-1 0,0 1 0,1 0 0,-1 0 0,0 0 0,0 0 0,0 0 0,0 0 0,0 0 0,0 0 0,0 0 0,0-1 0,0 1 0,0 0 0,-1 0 0,1 0 0,0 0 0,-1 0 0,1 0 0,0-1 0,-1 1 0,1 0 0,-1 0 0,1-1 0,-1 1 0,0 0 0,1 0 0,-1-1 0,-1 2 0,-2 1 0,0 1 0,-1-1 0,1 0 0,-1 0 0,0 0 0,0-1 0,0 0 0,0 0 0,0 0 0,0 0 0,-1-1 0,1 0 0,-6 1 0,-78 3 0,73-4 0,-4-1 0,-276-4 0,259-2 0,-53-14 0,37 7 0,-18-6 0,45 11 0,-2 1 0,1 1 0,-36-2 0,-432 5 0,245 6 0,125-5 0,-143 5 0,234 3 0,0 1 0,1 1 0,0 2 0,-54 24 0,55-20 0,0-2 0,-1-1 0,0-1 0,-53 7 0,-273-11 0,190-10 0,119 4 0,0 2 0,1 2 0,-81 16 0,67-9 0,-1-4 0,1-2 0,-1-3 0,-66-6 0,4 1 0,41 5 0,50 0 0,0-1 0,0-2 0,0-1 0,-38-8 0,68 9 0,0-1 0,0 1 0,0-1 0,0 0 0,1 0 0,-1-1 0,0 1 0,1-1 0,0 0 0,0 0 0,0 0 0,0-1 0,0 0 0,1 1 0,-1-1 0,1 0 0,0-1 0,0 1 0,1-1 0,-1 1 0,1-1 0,0 0 0,0 1 0,1-1 0,-1 0 0,1 0 0,0-1 0,1 1 0,-1 0 0,1 0 0,0 0 0,0 0 0,1-1 0,-1 1 0,1 0 0,3-9 0,-2 10 0,0 0 0,0 0 0,1 0 0,-1 1 0,1-1 0,0 1 0,0 0 0,0 0 0,1 0 0,-1 0 0,1 0 0,-1 1 0,1 0 0,0-1 0,0 2 0,0-1 0,0 0 0,0 1 0,0-1 0,1 1 0,8-1 0,9-1 0,0 1 0,0 1 0,24 2 0,-30-1 0,1118 7 0,-990-7 0,-107-2 0,0-2 0,56-12 0,-50 7 0,54-4 0,-44 10 0,-8 2 0,76-14 0,185-39 0,-226 42 0,-43 7 0,48-12 0,7-5 0,0 4 0,1 4 0,1 5 0,168 3 0,566 7-1365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17:00:10.817"/>
    </inkml:context>
    <inkml:brush xml:id="br0">
      <inkml:brushProperty name="width" value="0.35" units="cm"/>
      <inkml:brushProperty name="height" value="0.35" units="cm"/>
      <inkml:brushProperty name="color" value="#080808"/>
    </inkml:brush>
  </inkml:definitions>
  <inkml:trace contextRef="#ctx0" brushRef="#br0">1 171 24575,'-1'-7'0,"1"-1"0,0 1 0,1 0 0,0 0 0,0 0 0,1 0 0,-1 0 0,2 0 0,-1 0 0,4-6 0,-4 10 0,1-1 0,0 1 0,0-1 0,0 1 0,0 0 0,0 0 0,1 1 0,0-1 0,-1 1 0,1-1 0,0 1 0,0 0 0,0 1 0,0-1 0,0 1 0,1 0 0,6-1 0,35-5 0,0 2 0,0 3 0,1 1 0,50 7 0,19-2 0,2199-2 0,-1171-4 0,-1123 1 0,0-1 0,-1-1 0,33-10 0,-33 8 0,1 0 0,0 2 0,24-2 0,-41 5 0,0 0 0,-1 0 0,1 1 0,0-1 0,-1 1 0,1 0 0,-1 0 0,1 1 0,-1-1 0,0 1 0,0-1 0,1 1 0,-1 0 0,0 0 0,0 1 0,-1-1 0,1 1 0,0-1 0,-1 1 0,0 0 0,1 0 0,-1 0 0,0 0 0,-1 0 0,1 0 0,0 1 0,-1-1 0,0 0 0,0 1 0,0-1 0,0 1 0,0 0 0,-1 3 0,4 17 0,-2 0 0,-1 0 0,-4 48 0,2-42 0,0 31 0,3-41 0,-2 0 0,-1 1 0,0-1 0,-1 0 0,-2 0 0,0 0 0,-10 29 0,12-45 0,-1 1 0,0 0 0,-1-1 0,1 0 0,-1 0 0,1 0 0,-1 0 0,0-1 0,-1 1 0,1-1 0,-1 0 0,1 0 0,-1-1 0,0 1 0,0-1 0,0 0 0,0-1 0,0 1 0,-1-1 0,1 0 0,-9 1 0,-14 0 0,-1 0 0,-55-6 0,42 2 0,-373-3 0,388 6 0,0-3 0,1-1 0,-1-1 0,-35-9 0,31 5 0,-60-6 0,-379 10 0,241 7 0,153-3 0,0 3 0,-123 21 0,130-14 0,0-4 0,-1-2 0,-81-7 0,-103 5 0,130 18 0,81-12 0,-52 5 0,-407-9 0,259-7 0,103 5 0,-157-6 0,293 4 0,-1-1 0,1 0 0,-1 0 0,1-1 0,-1 0 0,1 0 0,0 0 0,0 0 0,0 0 0,0-1 0,0 1 0,1-1 0,-1 0 0,1-1 0,0 1 0,-1 0 0,2-1 0,-1 0 0,0 0 0,1 0 0,0 0 0,-1 0 0,2 0 0,-1 0 0,0-1 0,1 1 0,-1-8 0,1 7 0,0 1 0,0 0 0,1-1 0,-1 1 0,1 0 0,0-1 0,1 1 0,-1-1 0,1 1 0,0 0 0,0 0 0,0-1 0,1 1 0,-1 0 0,1 0 0,0 0 0,0 0 0,1 1 0,-1-1 0,1 1 0,-1-1 0,1 1 0,0 0 0,1 0 0,-1 0 0,0 0 0,1 1 0,0-1 0,4-2 0,4 1 0,1-1 0,-1 2 0,1-1 0,-1 2 0,1 0 0,26-1 0,84 8 0,-56-1 0,1047 1 0,-605-8 0,104 3 0,-587-1 0,1-2 0,0-1 0,34-10 0,-30 7 0,60-8 0,380 12 0,-242 6 0,-118-2 0,127-4 0,-216 0 42,-1-1-1,23-7 0,10-3-1530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23:41:46.599"/>
    </inkml:context>
    <inkml:brush xml:id="br0">
      <inkml:brushProperty name="width" value="0.35" units="cm"/>
      <inkml:brushProperty name="height" value="0.35" units="cm"/>
      <inkml:brushProperty name="color" value="#080808"/>
    </inkml:brush>
  </inkml:definitions>
  <inkml:trace contextRef="#ctx0" brushRef="#br0">51 712 24575,'2455'0'0,"-2418"-2"0,0-1 0,56-14 0,-50 8 0,54-3 0,-45 9 0,-24 3 0,0-2 0,1-1 0,35-8 0,-23 2 0,-1 3 0,1 1 0,75 2 0,11-2 0,-97 1 0,48-12 0,-50 9 0,0 1 0,31-2 0,412 4 0,-242 7 0,-180-2 0,-24 1 0,-1-2 0,35-4 0,-57 4 0,-1-1 0,1 1 0,-1-1 0,0 1 0,1 0 0,-1-1 0,0 0 0,0 1 0,1-1 0,-1 0 0,0 0 0,0 0 0,0 0 0,0 0 0,0 0 0,0 0 0,0 0 0,0 0 0,0 0 0,-1 0 0,1-1 0,0 1 0,-1 0 0,1 0 0,-1-1 0,1 1 0,-1-1 0,0 1 0,0 0 0,1-1 0,-1 1 0,0-1 0,0 1 0,0 0 0,-1-1 0,1 1 0,-1-3 0,0-6 0,-2 1 0,1-1 0,-1 0 0,-5-10 0,5 13 0,-6-21 0,2-1 0,0 0 0,2 0 0,2 0 0,0 0 0,2-33 0,-3-31 0,4 89 0,-1-1 0,1 1 0,-1 0 0,0 0 0,0 0 0,-1 0 0,1 0 0,-1 0 0,0 1 0,0-1 0,0 0 0,0 1 0,-1-1 0,1 1 0,-1 0 0,0 0 0,0 0 0,0 0 0,0 1 0,-1-1 0,1 1 0,-1 0 0,1 0 0,-1 0 0,0 0 0,0 1 0,0-1 0,0 1 0,-7-1 0,-10-1 0,0 0 0,0 2 0,0 0 0,-36 5 0,24-2 0,26-2 0,-280 23 0,152-8 0,-235-4 0,344-9 0,1 0 0,0 2 0,-39 10 0,33-7 0,-57 7 0,-71 8 0,104-12 0,-80 3 0,107-12 0,-14-1 0,0 2 0,-65 12 0,43-2 0,0-3 0,-73 1 0,-130-12 0,95 0 0,-1533 2 0,1698-1 0,1 1 0,-1 1 0,0-1 0,1 1 0,-1 0 0,0 0 0,1 1 0,0 0 0,-1 0 0,1 1 0,0 0 0,0 0 0,-10 7 0,12-7 0,1 1 0,0 0 0,0 0 0,0 0 0,0 0 0,1 0 0,0 0 0,-1 1 0,1-1 0,1 1 0,-1-1 0,1 1 0,0 0 0,0 0 0,0 0 0,1 0 0,0-1 0,-1 1 0,2 8 0,0-7 0,0 0 0,0-1 0,0 1 0,1-1 0,0 1 0,0-1 0,0 0 0,1 0 0,-1 0 0,1 0 0,1 0 0,-1-1 0,1 1 0,-1-1 0,1 0 0,0 0 0,1 0 0,-1 0 0,1-1 0,-1 0 0,1 0 0,0 0 0,0-1 0,1 1 0,-1-1 0,10 2 0,7 3 0,1-1 0,0-2 0,0 0 0,0-1 0,28-1 0,393-4 0,-146-1 0,1-19 0,-6-1 0,1117 23 0,-601 2 0,-793-2 0,-1 0 0,1-2 0,0 0 0,-1-1 0,29-8 0,-38 9 0,1-1 0,-1 0 0,0 0 0,0 0 0,-1 0 0,1-1 0,-1 0 0,1 0 0,-1-1 0,-1 0 0,1 1 0,-1-2 0,1 1 0,-1 0 0,-1-1 0,4-6 0,1-5 0,46-102 0,-48 104 0,-1 0 0,-1 0 0,0-1 0,-1 1 0,2-31 0,-5 42 0,0 0 0,-1 0 0,1 1 0,-1-1 0,0 0 0,0 0 0,0 1 0,0-1 0,-1 1 0,0-1 0,1 1 0,-1 0 0,0 0 0,-1-1 0,1 1 0,-1 1 0,1-1 0,-1 0 0,0 1 0,0-1 0,0 1 0,0 0 0,0 0 0,-1 0 0,1 0 0,-1 1 0,1-1 0,-1 1 0,1 0 0,-1 0 0,0 0 0,-5 0 0,-15-2 0,-1 1 0,1 0 0,0 2 0,-26 3 0,21-2 0,-1205 7 0,711-10 0,499 2 0,-36-1 0,0 3 0,-93 14 0,55-2 0,-1-4 0,-164-6 0,258-4 0,-59 3 0,-97 16 0,-37 2 0,-168-20 0,165-3 0,182 2-455,1-1 0,-32-5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660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7925C-9316-7047-0163-94F701B74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19412F-339F-3B23-04D4-99AF455ED3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B04A64-A438-F7FB-F7AA-BDA5D5A117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D45D92-EBE7-838D-AC1E-D883FA3CE5C3}"/>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160182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1.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ustomXml" Target="../ink/ink13.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70.png"/><Relationship Id="rId4" Type="http://schemas.openxmlformats.org/officeDocument/2006/relationships/customXml" Target="../ink/ink14.xml"/></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customXml" Target="../ink/ink15.xml"/><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9.xml"/><Relationship Id="rId16" Type="http://schemas.openxmlformats.org/officeDocument/2006/relationships/image" Target="../media/image40.svg"/><Relationship Id="rId1" Type="http://schemas.openxmlformats.org/officeDocument/2006/relationships/slideLayout" Target="../slideLayouts/slideLayout10.xml"/><Relationship Id="rId6" Type="http://schemas.openxmlformats.org/officeDocument/2006/relationships/image" Target="../media/image290.png"/><Relationship Id="rId11" Type="http://schemas.openxmlformats.org/officeDocument/2006/relationships/image" Target="../media/image35.png"/><Relationship Id="rId5" Type="http://schemas.openxmlformats.org/officeDocument/2006/relationships/customXml" Target="../ink/ink16.xml"/><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280.png"/><Relationship Id="rId9" Type="http://schemas.openxmlformats.org/officeDocument/2006/relationships/image" Target="../media/image33.png"/><Relationship Id="rId1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1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customXml" Target="../ink/ink3.xml"/><Relationship Id="rId4" Type="http://schemas.openxmlformats.org/officeDocument/2006/relationships/image" Target="../media/image19.png"/><Relationship Id="rId9"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8.png"/><Relationship Id="rId7" Type="http://schemas.openxmlformats.org/officeDocument/2006/relationships/customXml" Target="../ink/ink6.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2.png"/><Relationship Id="rId7" Type="http://schemas.openxmlformats.org/officeDocument/2006/relationships/customXml" Target="../ink/ink7.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8.png"/><Relationship Id="rId5" Type="http://schemas.openxmlformats.org/officeDocument/2006/relationships/customXml" Target="../ink/ink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9.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4" name="Text 1"/>
          <p:cNvSpPr/>
          <p:nvPr/>
        </p:nvSpPr>
        <p:spPr>
          <a:xfrm>
            <a:off x="793790" y="4284780"/>
            <a:ext cx="7556421" cy="1088708"/>
          </a:xfrm>
          <a:prstGeom prst="rect">
            <a:avLst/>
          </a:prstGeom>
          <a:noFill/>
          <a:ln/>
        </p:spPr>
        <p:txBody>
          <a:bodyPr wrap="square" lIns="0" tIns="0" rIns="0" bIns="0" rtlCol="0" anchor="t"/>
          <a:lstStyle/>
          <a:p>
            <a:pPr marL="0" indent="0">
              <a:lnSpc>
                <a:spcPts val="2850"/>
              </a:lnSpc>
              <a:buNone/>
            </a:pPr>
            <a:r>
              <a:rPr lang="en-US" sz="2000" dirty="0">
                <a:solidFill>
                  <a:srgbClr val="E0D6DE"/>
                </a:solidFill>
                <a:ea typeface="Noto Sans TC" pitchFamily="34" charset="-122"/>
                <a:cs typeface="Noto Sans TC" pitchFamily="34" charset="-120"/>
              </a:rPr>
              <a:t>This presentation outlines a machine learning approach to predicting flight profitability. By analyzing key features, we aim to provide actionable insights for profit </a:t>
            </a:r>
            <a:r>
              <a:rPr lang="en-US" sz="2000" dirty="0" err="1">
                <a:solidFill>
                  <a:srgbClr val="E0D6DE"/>
                </a:solidFill>
                <a:ea typeface="Noto Sans TC" pitchFamily="34" charset="-122"/>
                <a:cs typeface="Noto Sans TC" pitchFamily="34" charset="-120"/>
              </a:rPr>
              <a:t>maximisation</a:t>
            </a:r>
            <a:r>
              <a:rPr lang="en-US" sz="2000" dirty="0">
                <a:solidFill>
                  <a:srgbClr val="E0D6DE"/>
                </a:solidFill>
                <a:ea typeface="Noto Sans TC" pitchFamily="34" charset="-122"/>
                <a:cs typeface="Noto Sans TC" pitchFamily="34" charset="-120"/>
              </a:rPr>
              <a:t>.</a:t>
            </a:r>
            <a:endParaRPr lang="en-US" sz="2000" dirty="0"/>
          </a:p>
        </p:txBody>
      </p:sp>
      <p:sp>
        <p:nvSpPr>
          <p:cNvPr id="5" name="Shape 2"/>
          <p:cNvSpPr/>
          <p:nvPr/>
        </p:nvSpPr>
        <p:spPr>
          <a:xfrm>
            <a:off x="793790" y="5838468"/>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5821561"/>
            <a:ext cx="2061805" cy="396835"/>
          </a:xfrm>
          <a:prstGeom prst="rect">
            <a:avLst/>
          </a:prstGeom>
          <a:noFill/>
          <a:ln/>
        </p:spPr>
        <p:txBody>
          <a:bodyPr wrap="none" lIns="0" tIns="0" rIns="0" bIns="0" rtlCol="0" anchor="t"/>
          <a:lstStyle/>
          <a:p>
            <a:pPr marL="0" indent="0" algn="l">
              <a:lnSpc>
                <a:spcPts val="3100"/>
              </a:lnSpc>
              <a:buNone/>
            </a:pPr>
            <a:r>
              <a:rPr lang="en-US" sz="2200" b="1" dirty="0">
                <a:solidFill>
                  <a:srgbClr val="E0D6DE"/>
                </a:solidFill>
                <a:latin typeface="Arial Black" panose="020B0A04020102020204" pitchFamily="34" charset="0"/>
                <a:ea typeface="Noto Sans TC Bold" pitchFamily="34" charset="-122"/>
                <a:cs typeface="Noto Sans TC Bold" pitchFamily="34" charset="-120"/>
              </a:rPr>
              <a:t>By: Insight Seekers</a:t>
            </a:r>
            <a:endParaRPr lang="en-US" sz="2200" dirty="0">
              <a:latin typeface="Arial Black" panose="020B0A04020102020204" pitchFamily="34" charset="0"/>
            </a:endParaRPr>
          </a:p>
        </p:txBody>
      </p:sp>
      <p:sp>
        <p:nvSpPr>
          <p:cNvPr id="8" name="Rectangle: Rounded Corners 7">
            <a:extLst>
              <a:ext uri="{FF2B5EF4-FFF2-40B4-BE49-F238E27FC236}">
                <a16:creationId xmlns:a16="http://schemas.microsoft.com/office/drawing/2014/main" id="{A14E5965-B420-34D6-9978-2829515DB363}"/>
              </a:ext>
            </a:extLst>
          </p:cNvPr>
          <p:cNvSpPr/>
          <p:nvPr/>
        </p:nvSpPr>
        <p:spPr>
          <a:xfrm>
            <a:off x="0" y="7738152"/>
            <a:ext cx="14630400" cy="491448"/>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3244063-FD9A-15F1-2E97-C5ED6671FEA2}"/>
              </a:ext>
            </a:extLst>
          </p:cNvPr>
          <p:cNvSpPr/>
          <p:nvPr/>
        </p:nvSpPr>
        <p:spPr>
          <a:xfrm>
            <a:off x="0" y="0"/>
            <a:ext cx="14630400" cy="491448"/>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A91853F-1FAE-7C25-7348-A522BB527E74}"/>
              </a:ext>
            </a:extLst>
          </p:cNvPr>
          <p:cNvPicPr>
            <a:picLocks noChangeAspect="1"/>
          </p:cNvPicPr>
          <p:nvPr/>
        </p:nvPicPr>
        <p:blipFill>
          <a:blip r:embed="rId3"/>
          <a:stretch>
            <a:fillRect/>
          </a:stretch>
        </p:blipFill>
        <p:spPr>
          <a:xfrm>
            <a:off x="-1" y="-2"/>
            <a:ext cx="2554909" cy="2391133"/>
          </a:xfrm>
          <a:prstGeom prst="rect">
            <a:avLst/>
          </a:prstGeom>
        </p:spPr>
      </p:pic>
      <p:sp>
        <p:nvSpPr>
          <p:cNvPr id="3" name="Text 0"/>
          <p:cNvSpPr/>
          <p:nvPr/>
        </p:nvSpPr>
        <p:spPr>
          <a:xfrm>
            <a:off x="793790" y="2011204"/>
            <a:ext cx="7113081" cy="2126337"/>
          </a:xfrm>
          <a:prstGeom prst="rect">
            <a:avLst/>
          </a:prstGeom>
          <a:noFill/>
          <a:ln/>
        </p:spPr>
        <p:txBody>
          <a:bodyPr wrap="square" lIns="0" tIns="0" rIns="0" bIns="0" rtlCol="0" anchor="t"/>
          <a:lstStyle/>
          <a:p>
            <a:pPr marL="0" indent="0">
              <a:lnSpc>
                <a:spcPts val="5550"/>
              </a:lnSpc>
              <a:buNone/>
            </a:pPr>
            <a:r>
              <a:rPr lang="en-US" sz="4450" b="1" dirty="0">
                <a:solidFill>
                  <a:schemeClr val="accent2">
                    <a:lumMod val="60000"/>
                    <a:lumOff val="40000"/>
                  </a:schemeClr>
                </a:solidFill>
                <a:latin typeface="Sitka Banner" panose="02000505000000020004" pitchFamily="2" charset="0"/>
                <a:cs typeface="Sora Medium" pitchFamily="34" charset="-120"/>
              </a:rPr>
              <a:t>Predicting Flight Profitability: A Machine Learning Model</a:t>
            </a:r>
          </a:p>
        </p:txBody>
      </p:sp>
      <p:pic>
        <p:nvPicPr>
          <p:cNvPr id="2" name="Image 0" descr="preencoded.png"/>
          <p:cNvPicPr>
            <a:picLocks noChangeAspect="1"/>
          </p:cNvPicPr>
          <p:nvPr/>
        </p:nvPicPr>
        <p:blipFill>
          <a:blip r:embed="rId4"/>
          <a:stretch>
            <a:fillRect/>
          </a:stretch>
        </p:blipFill>
        <p:spPr>
          <a:xfrm>
            <a:off x="9604272" y="819562"/>
            <a:ext cx="4336065" cy="65239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Circle: Hollow 18">
            <a:extLst>
              <a:ext uri="{FF2B5EF4-FFF2-40B4-BE49-F238E27FC236}">
                <a16:creationId xmlns:a16="http://schemas.microsoft.com/office/drawing/2014/main" id="{F2B7E3C7-EAB6-179D-5347-E6129AA9485B}"/>
              </a:ext>
            </a:extLst>
          </p:cNvPr>
          <p:cNvSpPr/>
          <p:nvPr/>
        </p:nvSpPr>
        <p:spPr>
          <a:xfrm>
            <a:off x="13070371" y="245724"/>
            <a:ext cx="579977" cy="1023490"/>
          </a:xfrm>
          <a:prstGeom prst="donu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
        <p:nvSpPr>
          <p:cNvPr id="29" name="Flowchart: Connector 28">
            <a:extLst>
              <a:ext uri="{FF2B5EF4-FFF2-40B4-BE49-F238E27FC236}">
                <a16:creationId xmlns:a16="http://schemas.microsoft.com/office/drawing/2014/main" id="{6943F28D-DD2B-A31F-2D2C-D76A855EA7B8}"/>
              </a:ext>
            </a:extLst>
          </p:cNvPr>
          <p:cNvSpPr/>
          <p:nvPr/>
        </p:nvSpPr>
        <p:spPr>
          <a:xfrm>
            <a:off x="9355227" y="6317771"/>
            <a:ext cx="498090" cy="491449"/>
          </a:xfrm>
          <a:prstGeom prst="flowChartConnector">
            <a:avLst/>
          </a:prstGeom>
          <a:ln>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2D61EF92-AB4E-FE28-F816-2FC75223F330}"/>
              </a:ext>
            </a:extLst>
          </p:cNvPr>
          <p:cNvCxnSpPr>
            <a:cxnSpLocks/>
          </p:cNvCxnSpPr>
          <p:nvPr/>
        </p:nvCxnSpPr>
        <p:spPr>
          <a:xfrm>
            <a:off x="13940337" y="1689130"/>
            <a:ext cx="690063" cy="250662"/>
          </a:xfrm>
          <a:prstGeom prst="bentConnector3">
            <a:avLst>
              <a:gd name="adj1" fmla="val 50000"/>
            </a:avLst>
          </a:prstGeom>
        </p:spPr>
        <p:style>
          <a:lnRef idx="3">
            <a:schemeClr val="accent2"/>
          </a:lnRef>
          <a:fillRef idx="0">
            <a:schemeClr val="accent2"/>
          </a:fillRef>
          <a:effectRef idx="2">
            <a:schemeClr val="accent2"/>
          </a:effectRef>
          <a:fontRef idx="minor">
            <a:schemeClr val="tx1"/>
          </a:fontRef>
        </p:style>
      </p:cxnSp>
      <p:cxnSp>
        <p:nvCxnSpPr>
          <p:cNvPr id="38" name="Connector: Elbow 37">
            <a:extLst>
              <a:ext uri="{FF2B5EF4-FFF2-40B4-BE49-F238E27FC236}">
                <a16:creationId xmlns:a16="http://schemas.microsoft.com/office/drawing/2014/main" id="{42E0D2B1-38B9-5BC5-0ABB-EDFA5909505F}"/>
              </a:ext>
            </a:extLst>
          </p:cNvPr>
          <p:cNvCxnSpPr>
            <a:cxnSpLocks/>
          </p:cNvCxnSpPr>
          <p:nvPr/>
        </p:nvCxnSpPr>
        <p:spPr>
          <a:xfrm>
            <a:off x="13969645" y="2229796"/>
            <a:ext cx="690063" cy="250662"/>
          </a:xfrm>
          <a:prstGeom prst="bentConnector3">
            <a:avLst>
              <a:gd name="adj1" fmla="val 50000"/>
            </a:avLst>
          </a:prstGeom>
        </p:spPr>
        <p:style>
          <a:lnRef idx="3">
            <a:schemeClr val="accent2"/>
          </a:lnRef>
          <a:fillRef idx="0">
            <a:schemeClr val="accent2"/>
          </a:fillRef>
          <a:effectRef idx="2">
            <a:schemeClr val="accent2"/>
          </a:effectRef>
          <a:fontRef idx="minor">
            <a:schemeClr val="tx1"/>
          </a:fontRef>
        </p:style>
      </p:cxnSp>
      <p:cxnSp>
        <p:nvCxnSpPr>
          <p:cNvPr id="39" name="Connector: Elbow 38">
            <a:extLst>
              <a:ext uri="{FF2B5EF4-FFF2-40B4-BE49-F238E27FC236}">
                <a16:creationId xmlns:a16="http://schemas.microsoft.com/office/drawing/2014/main" id="{13445F13-5269-E4AF-211D-D1866352C15A}"/>
              </a:ext>
            </a:extLst>
          </p:cNvPr>
          <p:cNvCxnSpPr>
            <a:cxnSpLocks/>
          </p:cNvCxnSpPr>
          <p:nvPr/>
        </p:nvCxnSpPr>
        <p:spPr>
          <a:xfrm>
            <a:off x="13940337" y="2770462"/>
            <a:ext cx="690063" cy="250662"/>
          </a:xfrm>
          <a:prstGeom prst="bentConnector3">
            <a:avLst>
              <a:gd name="adj1" fmla="val 37259"/>
            </a:avLst>
          </a:prstGeom>
        </p:spPr>
        <p:style>
          <a:lnRef idx="3">
            <a:schemeClr val="accent2"/>
          </a:lnRef>
          <a:fillRef idx="0">
            <a:schemeClr val="accent2"/>
          </a:fillRef>
          <a:effectRef idx="2">
            <a:schemeClr val="accent2"/>
          </a:effectRef>
          <a:fontRef idx="minor">
            <a:schemeClr val="tx1"/>
          </a:fontRef>
        </p:style>
      </p:cxnSp>
      <p:sp>
        <p:nvSpPr>
          <p:cNvPr id="43" name="Rectangle: Rounded Corners 42">
            <a:extLst>
              <a:ext uri="{FF2B5EF4-FFF2-40B4-BE49-F238E27FC236}">
                <a16:creationId xmlns:a16="http://schemas.microsoft.com/office/drawing/2014/main" id="{F335944E-76E7-3EE7-C0D7-EB9D7F2A5372}"/>
              </a:ext>
            </a:extLst>
          </p:cNvPr>
          <p:cNvSpPr/>
          <p:nvPr/>
        </p:nvSpPr>
        <p:spPr>
          <a:xfrm rot="2451342">
            <a:off x="434735" y="311833"/>
            <a:ext cx="980456" cy="89127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Minus Sign 12">
            <a:extLst>
              <a:ext uri="{FF2B5EF4-FFF2-40B4-BE49-F238E27FC236}">
                <a16:creationId xmlns:a16="http://schemas.microsoft.com/office/drawing/2014/main" id="{BC3CA6DD-8EF7-DCA8-FB65-756012837AC2}"/>
              </a:ext>
            </a:extLst>
          </p:cNvPr>
          <p:cNvSpPr/>
          <p:nvPr/>
        </p:nvSpPr>
        <p:spPr>
          <a:xfrm rot="7947457">
            <a:off x="-209720" y="169938"/>
            <a:ext cx="1479809" cy="639389"/>
          </a:xfrm>
          <a:prstGeom prst="mathMin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65C9E-970D-4E8C-0688-91772E73048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9C1550D-1529-DCAB-B770-6D13F6133ED2}"/>
              </a:ext>
            </a:extLst>
          </p:cNvPr>
          <p:cNvSpPr txBox="1"/>
          <p:nvPr/>
        </p:nvSpPr>
        <p:spPr>
          <a:xfrm>
            <a:off x="283778" y="157654"/>
            <a:ext cx="9427781" cy="21852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chemeClr val="accent2">
                    <a:lumMod val="60000"/>
                    <a:lumOff val="40000"/>
                  </a:schemeClr>
                </a:solidFill>
                <a:effectLst/>
                <a:latin typeface="Sitka Heading" panose="02000505000000020004" pitchFamily="2" charset="0"/>
              </a:rPr>
              <a:t>Predicting Flight Profitability</a:t>
            </a:r>
            <a:r>
              <a:rPr lang="en-US" sz="2800" dirty="0">
                <a:solidFill>
                  <a:schemeClr val="accent2">
                    <a:lumMod val="60000"/>
                    <a:lumOff val="40000"/>
                  </a:schemeClr>
                </a:solidFill>
                <a:latin typeface="Sitka Heading" panose="02000505000000020004" pitchFamily="2" charset="0"/>
              </a:rPr>
              <a:t>: </a:t>
            </a:r>
            <a:r>
              <a:rPr kumimoji="0" lang="en-US" sz="2400" b="1" i="0" u="none" strike="noStrike" kern="1200" cap="none" spc="0" normalizeH="0" baseline="0" noProof="0" dirty="0">
                <a:ln>
                  <a:noFill/>
                </a:ln>
                <a:solidFill>
                  <a:schemeClr val="accent2">
                    <a:lumMod val="60000"/>
                    <a:lumOff val="40000"/>
                  </a:schemeClr>
                </a:solidFill>
                <a:effectLst/>
                <a:uLnTx/>
                <a:uFillTx/>
                <a:latin typeface="Sitka Heading" panose="02000505000000020004" pitchFamily="2" charset="0"/>
              </a:rPr>
              <a:t>Seasonal and Weekly Delay Trends</a:t>
            </a:r>
          </a:p>
          <a:p>
            <a:endParaRPr lang="en-US" sz="1400" b="0" i="0" dirty="0">
              <a:solidFill>
                <a:schemeClr val="accent2">
                  <a:lumMod val="60000"/>
                  <a:lumOff val="40000"/>
                </a:schemeClr>
              </a:solidFill>
              <a:effectLst/>
              <a:latin typeface="Sitka Heading" panose="02000505000000020004" pitchFamily="2" charset="0"/>
            </a:endParaRPr>
          </a:p>
          <a:p>
            <a:r>
              <a:rPr lang="en-US" sz="1600" dirty="0">
                <a:solidFill>
                  <a:schemeClr val="bg1"/>
                </a:solidFill>
                <a:latin typeface="+mj-lt"/>
              </a:rPr>
              <a:t>📌 </a:t>
            </a:r>
            <a:r>
              <a:rPr lang="en-US" sz="1600" b="1" dirty="0">
                <a:solidFill>
                  <a:schemeClr val="bg1"/>
                </a:solidFill>
                <a:latin typeface="+mj-lt"/>
              </a:rPr>
              <a:t>Average Delay by Month</a:t>
            </a:r>
            <a:endParaRPr lang="en-US" sz="1600" dirty="0">
              <a:solidFill>
                <a:schemeClr val="bg1"/>
              </a:solidFill>
              <a:latin typeface="+mj-lt"/>
            </a:endParaRPr>
          </a:p>
          <a:p>
            <a:pPr>
              <a:buFont typeface="Arial" panose="020B0604020202020204" pitchFamily="34" charset="0"/>
              <a:buChar char="•"/>
            </a:pPr>
            <a:r>
              <a:rPr lang="en-US" sz="1600" dirty="0">
                <a:solidFill>
                  <a:schemeClr val="bg1"/>
                </a:solidFill>
                <a:latin typeface="+mj-lt"/>
              </a:rPr>
              <a:t>The delay varies throughout the year, with peaks in certain months.</a:t>
            </a:r>
          </a:p>
          <a:p>
            <a:pPr>
              <a:buFont typeface="Arial" panose="020B0604020202020204" pitchFamily="34" charset="0"/>
              <a:buChar char="•"/>
            </a:pPr>
            <a:r>
              <a:rPr lang="en-US" sz="1600" dirty="0">
                <a:solidFill>
                  <a:schemeClr val="bg1"/>
                </a:solidFill>
                <a:latin typeface="+mj-lt"/>
              </a:rPr>
              <a:t>February shows the highest average delay, possibly due to weather conditions</a:t>
            </a:r>
          </a:p>
          <a:p>
            <a:r>
              <a:rPr lang="en-US" sz="1600" dirty="0">
                <a:solidFill>
                  <a:schemeClr val="bg1"/>
                </a:solidFill>
                <a:latin typeface="+mj-lt"/>
              </a:rPr>
              <a:t>  or operational challenges.</a:t>
            </a:r>
          </a:p>
          <a:p>
            <a:pPr>
              <a:buFont typeface="Arial" panose="020B0604020202020204" pitchFamily="34" charset="0"/>
              <a:buChar char="•"/>
            </a:pPr>
            <a:r>
              <a:rPr lang="en-US" sz="1600" dirty="0">
                <a:solidFill>
                  <a:schemeClr val="bg1"/>
                </a:solidFill>
                <a:latin typeface="+mj-lt"/>
              </a:rPr>
              <a:t>October has the lowest delay, indicating better operational efficiency.</a:t>
            </a:r>
          </a:p>
          <a:p>
            <a:endParaRPr lang="en-US" sz="1400" b="0" i="0" dirty="0">
              <a:solidFill>
                <a:schemeClr val="accent2">
                  <a:lumMod val="60000"/>
                  <a:lumOff val="40000"/>
                </a:schemeClr>
              </a:solidFill>
              <a:effectLst/>
              <a:latin typeface="Sitka Heading" panose="02000505000000020004" pitchFamily="2" charset="0"/>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C408B8E-A544-8844-079F-3165BFA99E95}"/>
                  </a:ext>
                </a:extLst>
              </p14:cNvPr>
              <p14:cNvContentPartPr/>
              <p14:nvPr/>
            </p14:nvContentPartPr>
            <p14:xfrm>
              <a:off x="12877597" y="7831179"/>
              <a:ext cx="1615680" cy="256320"/>
            </p14:xfrm>
          </p:contentPart>
        </mc:Choice>
        <mc:Fallback xmlns="">
          <p:pic>
            <p:nvPicPr>
              <p:cNvPr id="3" name="Ink 2">
                <a:extLst>
                  <a:ext uri="{FF2B5EF4-FFF2-40B4-BE49-F238E27FC236}">
                    <a16:creationId xmlns:a16="http://schemas.microsoft.com/office/drawing/2014/main" id="{9C408B8E-A544-8844-079F-3165BFA99E95}"/>
                  </a:ext>
                </a:extLst>
              </p:cNvPr>
              <p:cNvPicPr/>
              <p:nvPr/>
            </p:nvPicPr>
            <p:blipFill>
              <a:blip r:embed="rId3"/>
              <a:stretch>
                <a:fillRect/>
              </a:stretch>
            </p:blipFill>
            <p:spPr>
              <a:xfrm>
                <a:off x="12814597" y="7768539"/>
                <a:ext cx="1741320" cy="381960"/>
              </a:xfrm>
              <a:prstGeom prst="rect">
                <a:avLst/>
              </a:prstGeom>
            </p:spPr>
          </p:pic>
        </mc:Fallback>
      </mc:AlternateContent>
      <p:sp>
        <p:nvSpPr>
          <p:cNvPr id="5" name="Rectangle: Rounded Corners 4">
            <a:extLst>
              <a:ext uri="{FF2B5EF4-FFF2-40B4-BE49-F238E27FC236}">
                <a16:creationId xmlns:a16="http://schemas.microsoft.com/office/drawing/2014/main" id="{490F6596-316E-2281-D97F-9A6A3503955F}"/>
              </a:ext>
            </a:extLst>
          </p:cNvPr>
          <p:cNvSpPr/>
          <p:nvPr/>
        </p:nvSpPr>
        <p:spPr>
          <a:xfrm>
            <a:off x="0" y="7818219"/>
            <a:ext cx="14630400" cy="39435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2AD4BA9-AE48-BDEF-FA94-97A3A627586D}"/>
              </a:ext>
            </a:extLst>
          </p:cNvPr>
          <p:cNvPicPr>
            <a:picLocks noChangeAspect="1"/>
          </p:cNvPicPr>
          <p:nvPr/>
        </p:nvPicPr>
        <p:blipFill>
          <a:blip r:embed="rId4"/>
          <a:stretch>
            <a:fillRect/>
          </a:stretch>
        </p:blipFill>
        <p:spPr>
          <a:xfrm>
            <a:off x="7814522" y="2289081"/>
            <a:ext cx="6398981" cy="4603987"/>
          </a:xfrm>
          <a:prstGeom prst="rect">
            <a:avLst/>
          </a:prstGeom>
        </p:spPr>
      </p:pic>
      <p:pic>
        <p:nvPicPr>
          <p:cNvPr id="18" name="Picture 17">
            <a:extLst>
              <a:ext uri="{FF2B5EF4-FFF2-40B4-BE49-F238E27FC236}">
                <a16:creationId xmlns:a16="http://schemas.microsoft.com/office/drawing/2014/main" id="{D7B6E2D9-A579-072C-A259-E3CD0B31A9DA}"/>
              </a:ext>
            </a:extLst>
          </p:cNvPr>
          <p:cNvPicPr>
            <a:picLocks noChangeAspect="1"/>
          </p:cNvPicPr>
          <p:nvPr/>
        </p:nvPicPr>
        <p:blipFill>
          <a:blip r:embed="rId5"/>
          <a:stretch>
            <a:fillRect/>
          </a:stretch>
        </p:blipFill>
        <p:spPr>
          <a:xfrm>
            <a:off x="416899" y="2289082"/>
            <a:ext cx="6398981" cy="4603988"/>
          </a:xfrm>
          <a:prstGeom prst="rect">
            <a:avLst/>
          </a:prstGeom>
        </p:spPr>
      </p:pic>
      <p:sp>
        <p:nvSpPr>
          <p:cNvPr id="2" name="TextBox 1">
            <a:extLst>
              <a:ext uri="{FF2B5EF4-FFF2-40B4-BE49-F238E27FC236}">
                <a16:creationId xmlns:a16="http://schemas.microsoft.com/office/drawing/2014/main" id="{30562A97-C19F-1EFA-9769-1C6A04D87492}"/>
              </a:ext>
            </a:extLst>
          </p:cNvPr>
          <p:cNvSpPr txBox="1"/>
          <p:nvPr/>
        </p:nvSpPr>
        <p:spPr>
          <a:xfrm>
            <a:off x="406753" y="6893070"/>
            <a:ext cx="13677473" cy="1077218"/>
          </a:xfrm>
          <a:prstGeom prst="rect">
            <a:avLst/>
          </a:prstGeom>
          <a:noFill/>
        </p:spPr>
        <p:txBody>
          <a:bodyPr wrap="square" rtlCol="0">
            <a:spAutoFit/>
          </a:bodyPr>
          <a:lstStyle/>
          <a:p>
            <a:r>
              <a:rPr lang="en-US" sz="1600" dirty="0">
                <a:solidFill>
                  <a:schemeClr val="bg1"/>
                </a:solidFill>
                <a:latin typeface="+mj-lt"/>
              </a:rPr>
              <a:t>📌 </a:t>
            </a:r>
            <a:r>
              <a:rPr lang="en-US" sz="1600" b="1" dirty="0">
                <a:solidFill>
                  <a:schemeClr val="bg1"/>
                </a:solidFill>
                <a:latin typeface="+mj-lt"/>
              </a:rPr>
              <a:t>Key Insights</a:t>
            </a:r>
            <a:endParaRPr lang="en-US" sz="1600" dirty="0">
              <a:solidFill>
                <a:schemeClr val="bg1"/>
              </a:solidFill>
              <a:latin typeface="+mj-lt"/>
            </a:endParaRPr>
          </a:p>
          <a:p>
            <a:pPr>
              <a:buFont typeface="Arial" panose="020B0604020202020204" pitchFamily="34" charset="0"/>
              <a:buChar char="•"/>
            </a:pPr>
            <a:r>
              <a:rPr lang="en-US" sz="1600" dirty="0">
                <a:solidFill>
                  <a:schemeClr val="bg1"/>
                </a:solidFill>
                <a:latin typeface="+mj-lt"/>
              </a:rPr>
              <a:t>Understanding seasonal and weekly trends helps in better resource allocation.</a:t>
            </a:r>
          </a:p>
          <a:p>
            <a:pPr>
              <a:buFont typeface="Arial" panose="020B0604020202020204" pitchFamily="34" charset="0"/>
              <a:buChar char="•"/>
            </a:pPr>
            <a:r>
              <a:rPr lang="en-US" sz="1600" dirty="0">
                <a:solidFill>
                  <a:schemeClr val="bg1"/>
                </a:solidFill>
                <a:latin typeface="+mj-lt"/>
              </a:rPr>
              <a:t>Airlines can optimize flight schedules and improve efficiency to reduce delays.</a:t>
            </a:r>
          </a:p>
          <a:p>
            <a:endParaRPr lang="en-US" sz="1600" dirty="0"/>
          </a:p>
        </p:txBody>
      </p:sp>
      <p:sp>
        <p:nvSpPr>
          <p:cNvPr id="6" name="TextBox 5">
            <a:extLst>
              <a:ext uri="{FF2B5EF4-FFF2-40B4-BE49-F238E27FC236}">
                <a16:creationId xmlns:a16="http://schemas.microsoft.com/office/drawing/2014/main" id="{FCED28FB-0AA2-9D3E-4AAE-C282FE1E338B}"/>
              </a:ext>
            </a:extLst>
          </p:cNvPr>
          <p:cNvSpPr txBox="1"/>
          <p:nvPr/>
        </p:nvSpPr>
        <p:spPr>
          <a:xfrm>
            <a:off x="7814522" y="826185"/>
            <a:ext cx="6837834" cy="1323439"/>
          </a:xfrm>
          <a:prstGeom prst="rect">
            <a:avLst/>
          </a:prstGeom>
          <a:noFill/>
        </p:spPr>
        <p:txBody>
          <a:bodyPr wrap="none" rtlCol="0">
            <a:spAutoFit/>
          </a:bodyPr>
          <a:lstStyle/>
          <a:p>
            <a:r>
              <a:rPr lang="en-US" sz="1600" dirty="0">
                <a:solidFill>
                  <a:schemeClr val="bg1"/>
                </a:solidFill>
                <a:latin typeface="+mj-lt"/>
              </a:rPr>
              <a:t>📌 </a:t>
            </a:r>
            <a:r>
              <a:rPr lang="en-US" sz="1600" b="1" dirty="0">
                <a:solidFill>
                  <a:schemeClr val="bg1"/>
                </a:solidFill>
                <a:latin typeface="+mj-lt"/>
              </a:rPr>
              <a:t>Average Delay by Day of the Week</a:t>
            </a:r>
            <a:endParaRPr lang="en-US" sz="1600" dirty="0">
              <a:solidFill>
                <a:schemeClr val="bg1"/>
              </a:solidFill>
              <a:latin typeface="+mj-lt"/>
            </a:endParaRPr>
          </a:p>
          <a:p>
            <a:pPr>
              <a:buFont typeface="Arial" panose="020B0604020202020204" pitchFamily="34" charset="0"/>
              <a:buChar char="•"/>
            </a:pPr>
            <a:r>
              <a:rPr lang="en-US" sz="1600" dirty="0">
                <a:solidFill>
                  <a:schemeClr val="bg1"/>
                </a:solidFill>
                <a:latin typeface="+mj-lt"/>
              </a:rPr>
              <a:t>Flight delays fluctuate across different days of the week.</a:t>
            </a:r>
          </a:p>
          <a:p>
            <a:pPr>
              <a:buFont typeface="Arial" panose="020B0604020202020204" pitchFamily="34" charset="0"/>
              <a:buChar char="•"/>
            </a:pPr>
            <a:r>
              <a:rPr lang="en-US" sz="1600" dirty="0">
                <a:solidFill>
                  <a:schemeClr val="bg1"/>
                </a:solidFill>
                <a:latin typeface="+mj-lt"/>
              </a:rPr>
              <a:t>Tuesdays show the lowest. Sundays experience the highest delays, possibly due</a:t>
            </a:r>
          </a:p>
          <a:p>
            <a:r>
              <a:rPr lang="en-US" sz="1600" dirty="0">
                <a:solidFill>
                  <a:schemeClr val="bg1"/>
                </a:solidFill>
                <a:latin typeface="+mj-lt"/>
              </a:rPr>
              <a:t>  to increased weekend travel.</a:t>
            </a:r>
          </a:p>
          <a:p>
            <a:pPr>
              <a:buFont typeface="Arial" panose="020B0604020202020204" pitchFamily="34" charset="0"/>
              <a:buChar char="•"/>
            </a:pPr>
            <a:r>
              <a:rPr lang="en-US" sz="1600" dirty="0">
                <a:solidFill>
                  <a:schemeClr val="bg1"/>
                </a:solidFill>
                <a:latin typeface="+mj-lt"/>
              </a:rPr>
              <a:t>t delays, suggesting operational efficiency mid-week.</a:t>
            </a:r>
          </a:p>
        </p:txBody>
      </p:sp>
    </p:spTree>
    <p:extLst>
      <p:ext uri="{BB962C8B-B14F-4D97-AF65-F5344CB8AC3E}">
        <p14:creationId xmlns:p14="http://schemas.microsoft.com/office/powerpoint/2010/main" val="227525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DEB99-8725-4B2D-7D27-B6C9B7F2BCC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E905BB4-BCD1-36BB-CE19-3CFBA268E5C8}"/>
              </a:ext>
            </a:extLst>
          </p:cNvPr>
          <p:cNvSpPr txBox="1"/>
          <p:nvPr/>
        </p:nvSpPr>
        <p:spPr>
          <a:xfrm>
            <a:off x="283777" y="157654"/>
            <a:ext cx="9743091" cy="523220"/>
          </a:xfrm>
          <a:prstGeom prst="rect">
            <a:avLst/>
          </a:prstGeom>
          <a:noFill/>
        </p:spPr>
        <p:txBody>
          <a:bodyPr wrap="square" rtlCol="0">
            <a:spAutoFit/>
          </a:bodyPr>
          <a:lstStyle/>
          <a:p>
            <a:r>
              <a:rPr lang="en-US" sz="2800" b="0" i="0" dirty="0">
                <a:solidFill>
                  <a:schemeClr val="accent2">
                    <a:lumMod val="60000"/>
                    <a:lumOff val="40000"/>
                  </a:schemeClr>
                </a:solidFill>
                <a:effectLst/>
                <a:latin typeface="Sitka Heading" panose="02000505000000020004" pitchFamily="2" charset="0"/>
              </a:rPr>
              <a:t>Predicting Flight Profitability</a:t>
            </a:r>
            <a:r>
              <a:rPr lang="en-US" sz="2800" dirty="0">
                <a:solidFill>
                  <a:schemeClr val="accent2">
                    <a:lumMod val="60000"/>
                    <a:lumOff val="40000"/>
                  </a:schemeClr>
                </a:solidFill>
                <a:latin typeface="Sitka Heading" panose="02000505000000020004" pitchFamily="2" charset="0"/>
              </a:rPr>
              <a:t>: Distribution of Revenue per Cost</a:t>
            </a:r>
            <a:endParaRPr lang="en-US" sz="2800" b="0" i="0" dirty="0">
              <a:solidFill>
                <a:schemeClr val="accent2">
                  <a:lumMod val="60000"/>
                  <a:lumOff val="40000"/>
                </a:schemeClr>
              </a:solidFill>
              <a:effectLst/>
              <a:latin typeface="Sitka Heading" panose="02000505000000020004" pitchFamily="2" charset="0"/>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F4DD3AA-214A-938F-0E1E-D3054FA62E3C}"/>
                  </a:ext>
                </a:extLst>
              </p14:cNvPr>
              <p14:cNvContentPartPr/>
              <p14:nvPr/>
            </p14:nvContentPartPr>
            <p14:xfrm>
              <a:off x="12877597" y="7831179"/>
              <a:ext cx="1615680" cy="256320"/>
            </p14:xfrm>
          </p:contentPart>
        </mc:Choice>
        <mc:Fallback xmlns="">
          <p:pic>
            <p:nvPicPr>
              <p:cNvPr id="3" name="Ink 2">
                <a:extLst>
                  <a:ext uri="{FF2B5EF4-FFF2-40B4-BE49-F238E27FC236}">
                    <a16:creationId xmlns:a16="http://schemas.microsoft.com/office/drawing/2014/main" id="{12FC4BCC-2AC9-667E-5043-114DE6FA6E34}"/>
                  </a:ext>
                </a:extLst>
              </p:cNvPr>
              <p:cNvPicPr/>
              <p:nvPr/>
            </p:nvPicPr>
            <p:blipFill>
              <a:blip r:embed="rId3"/>
              <a:stretch>
                <a:fillRect/>
              </a:stretch>
            </p:blipFill>
            <p:spPr>
              <a:xfrm>
                <a:off x="12814597" y="7768539"/>
                <a:ext cx="1741320" cy="381960"/>
              </a:xfrm>
              <a:prstGeom prst="rect">
                <a:avLst/>
              </a:prstGeom>
            </p:spPr>
          </p:pic>
        </mc:Fallback>
      </mc:AlternateContent>
      <p:sp>
        <p:nvSpPr>
          <p:cNvPr id="5" name="Rectangle: Rounded Corners 4">
            <a:extLst>
              <a:ext uri="{FF2B5EF4-FFF2-40B4-BE49-F238E27FC236}">
                <a16:creationId xmlns:a16="http://schemas.microsoft.com/office/drawing/2014/main" id="{15B49F21-0762-6F00-631C-2321837B2BB4}"/>
              </a:ext>
            </a:extLst>
          </p:cNvPr>
          <p:cNvSpPr/>
          <p:nvPr/>
        </p:nvSpPr>
        <p:spPr>
          <a:xfrm>
            <a:off x="0" y="7818219"/>
            <a:ext cx="14630400" cy="39435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EB1107A-1C4F-E1C1-C8C2-0A38878BA119}"/>
              </a:ext>
            </a:extLst>
          </p:cNvPr>
          <p:cNvPicPr>
            <a:picLocks noChangeAspect="1"/>
          </p:cNvPicPr>
          <p:nvPr/>
        </p:nvPicPr>
        <p:blipFill>
          <a:blip r:embed="rId4"/>
          <a:stretch>
            <a:fillRect/>
          </a:stretch>
        </p:blipFill>
        <p:spPr>
          <a:xfrm>
            <a:off x="7583214" y="1198179"/>
            <a:ext cx="6306207" cy="5707118"/>
          </a:xfrm>
          <a:prstGeom prst="rect">
            <a:avLst/>
          </a:prstGeom>
        </p:spPr>
      </p:pic>
      <p:sp>
        <p:nvSpPr>
          <p:cNvPr id="8" name="TextBox 7">
            <a:extLst>
              <a:ext uri="{FF2B5EF4-FFF2-40B4-BE49-F238E27FC236}">
                <a16:creationId xmlns:a16="http://schemas.microsoft.com/office/drawing/2014/main" id="{32D2A7DB-DA7A-2D42-E530-EC9A5C2BA0E7}"/>
              </a:ext>
            </a:extLst>
          </p:cNvPr>
          <p:cNvSpPr txBox="1"/>
          <p:nvPr/>
        </p:nvSpPr>
        <p:spPr>
          <a:xfrm>
            <a:off x="536028" y="1198179"/>
            <a:ext cx="6511159" cy="5355312"/>
          </a:xfrm>
          <a:prstGeom prst="rect">
            <a:avLst/>
          </a:prstGeom>
          <a:noFill/>
        </p:spPr>
        <p:txBody>
          <a:bodyPr wrap="square" rtlCol="0">
            <a:spAutoFit/>
          </a:bodyPr>
          <a:lstStyle/>
          <a:p>
            <a:r>
              <a:rPr lang="en-US" b="1" dirty="0">
                <a:solidFill>
                  <a:schemeClr val="bg1"/>
                </a:solidFill>
                <a:latin typeface="+mj-lt"/>
              </a:rPr>
              <a:t>Cost Per Revenue (Available Seat Kilometer) Analysis</a:t>
            </a:r>
          </a:p>
          <a:p>
            <a:endParaRPr lang="en-US" b="1" dirty="0">
              <a:solidFill>
                <a:schemeClr val="bg1"/>
              </a:solidFill>
              <a:latin typeface="+mj-lt"/>
            </a:endParaRPr>
          </a:p>
          <a:p>
            <a:pPr>
              <a:buFont typeface="Arial" panose="020B0604020202020204" pitchFamily="34" charset="0"/>
              <a:buChar char="•"/>
            </a:pPr>
            <a:r>
              <a:rPr lang="en-US" dirty="0">
                <a:solidFill>
                  <a:schemeClr val="bg1"/>
                </a:solidFill>
                <a:latin typeface="+mj-lt"/>
              </a:rPr>
              <a:t>Understanding cost efficiency about revenue generated per available seat kilometer.</a:t>
            </a:r>
          </a:p>
          <a:p>
            <a:pPr>
              <a:buFont typeface="Arial" panose="020B0604020202020204" pitchFamily="34" charset="0"/>
              <a:buChar char="•"/>
            </a:pPr>
            <a:r>
              <a:rPr lang="en-US" dirty="0">
                <a:solidFill>
                  <a:schemeClr val="bg1"/>
                </a:solidFill>
                <a:latin typeface="+mj-lt"/>
              </a:rPr>
              <a:t>Identifying patterns and distributions to optimize airline operations.</a:t>
            </a:r>
          </a:p>
          <a:p>
            <a:pPr>
              <a:buFont typeface="Arial" panose="020B0604020202020204" pitchFamily="34" charset="0"/>
              <a:buChar char="•"/>
            </a:pPr>
            <a:endParaRPr lang="en-US" dirty="0">
              <a:solidFill>
                <a:schemeClr val="bg1"/>
              </a:solidFill>
              <a:latin typeface="+mj-lt"/>
            </a:endParaRPr>
          </a:p>
          <a:p>
            <a:r>
              <a:rPr lang="en-US" b="1" dirty="0">
                <a:solidFill>
                  <a:schemeClr val="bg1"/>
                </a:solidFill>
                <a:latin typeface="+mj-lt"/>
              </a:rPr>
              <a:t>Distribution of Revenue Per ASK</a:t>
            </a:r>
          </a:p>
          <a:p>
            <a:pPr>
              <a:buFont typeface="Arial" panose="020B0604020202020204" pitchFamily="34" charset="0"/>
              <a:buChar char="•"/>
            </a:pPr>
            <a:r>
              <a:rPr lang="en-US" b="1" dirty="0">
                <a:solidFill>
                  <a:schemeClr val="bg1"/>
                </a:solidFill>
                <a:latin typeface="+mj-lt"/>
              </a:rPr>
              <a:t>Highly skewed distribution</a:t>
            </a:r>
            <a:r>
              <a:rPr lang="en-US" dirty="0">
                <a:solidFill>
                  <a:schemeClr val="bg1"/>
                </a:solidFill>
                <a:latin typeface="+mj-lt"/>
              </a:rPr>
              <a:t>, indicating a large concentration of flights with lower revenue per ASK.</a:t>
            </a:r>
          </a:p>
          <a:p>
            <a:pPr>
              <a:buFont typeface="Arial" panose="020B0604020202020204" pitchFamily="34" charset="0"/>
              <a:buChar char="•"/>
            </a:pPr>
            <a:r>
              <a:rPr lang="en-US" dirty="0">
                <a:solidFill>
                  <a:schemeClr val="bg1"/>
                </a:solidFill>
                <a:latin typeface="+mj-lt"/>
              </a:rPr>
              <a:t>Multiple peaks suggest different operational segments </a:t>
            </a:r>
          </a:p>
          <a:p>
            <a:endParaRPr lang="en-US" b="1" dirty="0">
              <a:solidFill>
                <a:schemeClr val="bg1"/>
              </a:solidFill>
              <a:latin typeface="+mj-lt"/>
            </a:endParaRPr>
          </a:p>
          <a:p>
            <a:r>
              <a:rPr lang="en-US" b="1" dirty="0">
                <a:solidFill>
                  <a:schemeClr val="bg1"/>
                </a:solidFill>
                <a:latin typeface="+mj-lt"/>
              </a:rPr>
              <a:t>Key Business Insights</a:t>
            </a:r>
          </a:p>
          <a:p>
            <a:pPr>
              <a:buFont typeface="Arial" panose="020B0604020202020204" pitchFamily="34" charset="0"/>
              <a:buChar char="•"/>
            </a:pPr>
            <a:r>
              <a:rPr lang="en-US" b="1" dirty="0">
                <a:solidFill>
                  <a:schemeClr val="bg1"/>
                </a:solidFill>
                <a:latin typeface="+mj-lt"/>
              </a:rPr>
              <a:t>Cost efficiency is critical</a:t>
            </a:r>
            <a:r>
              <a:rPr lang="en-US" dirty="0">
                <a:solidFill>
                  <a:schemeClr val="bg1"/>
                </a:solidFill>
                <a:latin typeface="+mj-lt"/>
              </a:rPr>
              <a:t> in the low-revenue ASK segment to maintain profitability.</a:t>
            </a:r>
          </a:p>
          <a:p>
            <a:pPr>
              <a:buFont typeface="Arial" panose="020B0604020202020204" pitchFamily="34" charset="0"/>
              <a:buChar char="•"/>
            </a:pPr>
            <a:r>
              <a:rPr lang="en-US" dirty="0">
                <a:solidFill>
                  <a:schemeClr val="bg1"/>
                </a:solidFill>
                <a:latin typeface="+mj-lt"/>
              </a:rPr>
              <a:t>Potential </a:t>
            </a:r>
            <a:r>
              <a:rPr lang="en-US" b="1" dirty="0">
                <a:solidFill>
                  <a:schemeClr val="bg1"/>
                </a:solidFill>
                <a:latin typeface="+mj-lt"/>
              </a:rPr>
              <a:t>optimization opportunities</a:t>
            </a:r>
            <a:r>
              <a:rPr lang="en-US" dirty="0">
                <a:solidFill>
                  <a:schemeClr val="bg1"/>
                </a:solidFill>
                <a:latin typeface="+mj-lt"/>
              </a:rPr>
              <a:t> in mid-range revenue flights to maximize cost per ASK.</a:t>
            </a:r>
          </a:p>
          <a:p>
            <a:pPr>
              <a:buFont typeface="Arial" panose="020B0604020202020204" pitchFamily="34" charset="0"/>
              <a:buChar char="•"/>
            </a:pPr>
            <a:r>
              <a:rPr lang="en-US" dirty="0">
                <a:solidFill>
                  <a:schemeClr val="bg1"/>
                </a:solidFill>
                <a:latin typeface="+mj-lt"/>
              </a:rPr>
              <a:t>High-revenue flights show </a:t>
            </a:r>
            <a:r>
              <a:rPr lang="en-US" b="1" dirty="0">
                <a:solidFill>
                  <a:schemeClr val="bg1"/>
                </a:solidFill>
                <a:latin typeface="+mj-lt"/>
              </a:rPr>
              <a:t>sporadic peaks</a:t>
            </a:r>
            <a:r>
              <a:rPr lang="en-US" dirty="0">
                <a:solidFill>
                  <a:schemeClr val="bg1"/>
                </a:solidFill>
                <a:latin typeface="+mj-lt"/>
              </a:rPr>
              <a:t>, possibly reflecting premium routes or seasonal demand.</a:t>
            </a:r>
          </a:p>
          <a:p>
            <a:endParaRPr lang="en-US" dirty="0">
              <a:solidFill>
                <a:schemeClr val="bg1"/>
              </a:solidFill>
              <a:latin typeface="+mj-lt"/>
            </a:endParaRPr>
          </a:p>
        </p:txBody>
      </p:sp>
    </p:spTree>
    <p:extLst>
      <p:ext uri="{BB962C8B-B14F-4D97-AF65-F5344CB8AC3E}">
        <p14:creationId xmlns:p14="http://schemas.microsoft.com/office/powerpoint/2010/main" val="35698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7241" y="618530"/>
            <a:ext cx="13055918" cy="1405652"/>
          </a:xfrm>
          <a:prstGeom prst="rect">
            <a:avLst/>
          </a:prstGeom>
          <a:noFill/>
          <a:ln/>
        </p:spPr>
        <p:txBody>
          <a:bodyPr wrap="square" lIns="0" tIns="0" rIns="0" bIns="0" rtlCol="0" anchor="t"/>
          <a:lstStyle/>
          <a:p>
            <a:pPr>
              <a:lnSpc>
                <a:spcPts val="5550"/>
              </a:lnSpc>
            </a:pPr>
            <a:r>
              <a:rPr lang="en-US" sz="4400" b="1" dirty="0">
                <a:solidFill>
                  <a:schemeClr val="accent2">
                    <a:lumMod val="60000"/>
                    <a:lumOff val="40000"/>
                  </a:schemeClr>
                </a:solidFill>
                <a:latin typeface="Sitka Banner" panose="02000505000000020004" pitchFamily="2" charset="0"/>
                <a:cs typeface="Sora Medium" pitchFamily="34" charset="-120"/>
              </a:rPr>
              <a:t>Model Selection: Choosing the Right Algorithm for Prediction</a:t>
            </a:r>
          </a:p>
        </p:txBody>
      </p:sp>
      <p:pic>
        <p:nvPicPr>
          <p:cNvPr id="4" name="Image 0" descr="preencoded.png"/>
          <p:cNvPicPr>
            <a:picLocks noChangeAspect="1"/>
          </p:cNvPicPr>
          <p:nvPr/>
        </p:nvPicPr>
        <p:blipFill>
          <a:blip r:embed="rId3"/>
          <a:stretch>
            <a:fillRect/>
          </a:stretch>
        </p:blipFill>
        <p:spPr>
          <a:xfrm>
            <a:off x="733776" y="2425438"/>
            <a:ext cx="4531757" cy="4531757"/>
          </a:xfrm>
          <a:prstGeom prst="rect">
            <a:avLst/>
          </a:prstGeom>
        </p:spPr>
      </p:pic>
      <p:sp>
        <p:nvSpPr>
          <p:cNvPr id="5" name="Text 2"/>
          <p:cNvSpPr/>
          <p:nvPr/>
        </p:nvSpPr>
        <p:spPr>
          <a:xfrm>
            <a:off x="1377606" y="4193575"/>
            <a:ext cx="118943" cy="449937"/>
          </a:xfrm>
          <a:prstGeom prst="rect">
            <a:avLst/>
          </a:prstGeom>
          <a:noFill/>
          <a:ln/>
        </p:spPr>
        <p:txBody>
          <a:bodyPr wrap="none" lIns="0" tIns="0" rIns="0" bIns="0" rtlCol="0" anchor="t"/>
          <a:lstStyle/>
          <a:p>
            <a:pPr marL="0" indent="0">
              <a:lnSpc>
                <a:spcPts val="350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pic>
        <p:nvPicPr>
          <p:cNvPr id="7" name="Image 1" descr="preencoded.png"/>
          <p:cNvPicPr>
            <a:picLocks noChangeAspect="1"/>
          </p:cNvPicPr>
          <p:nvPr/>
        </p:nvPicPr>
        <p:blipFill>
          <a:blip r:embed="rId4"/>
          <a:stretch>
            <a:fillRect/>
          </a:stretch>
        </p:blipFill>
        <p:spPr>
          <a:xfrm>
            <a:off x="733776" y="2425438"/>
            <a:ext cx="4531757" cy="4531757"/>
          </a:xfrm>
          <a:prstGeom prst="rect">
            <a:avLst/>
          </a:prstGeom>
        </p:spPr>
      </p:pic>
      <p:sp>
        <p:nvSpPr>
          <p:cNvPr id="8" name="Text 4"/>
          <p:cNvSpPr/>
          <p:nvPr/>
        </p:nvSpPr>
        <p:spPr>
          <a:xfrm>
            <a:off x="3929473" y="3249529"/>
            <a:ext cx="175141" cy="449937"/>
          </a:xfrm>
          <a:prstGeom prst="rect">
            <a:avLst/>
          </a:prstGeom>
          <a:noFill/>
          <a:ln/>
        </p:spPr>
        <p:txBody>
          <a:bodyPr wrap="none" lIns="0" tIns="0" rIns="0" bIns="0" rtlCol="0" anchor="t"/>
          <a:lstStyle/>
          <a:p>
            <a:pPr marL="0" indent="0">
              <a:lnSpc>
                <a:spcPts val="350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pic>
        <p:nvPicPr>
          <p:cNvPr id="10" name="Image 2" descr="preencoded.png"/>
          <p:cNvPicPr>
            <a:picLocks noChangeAspect="1"/>
          </p:cNvPicPr>
          <p:nvPr/>
        </p:nvPicPr>
        <p:blipFill>
          <a:blip r:embed="rId5"/>
          <a:stretch>
            <a:fillRect/>
          </a:stretch>
        </p:blipFill>
        <p:spPr>
          <a:xfrm>
            <a:off x="733775" y="2425436"/>
            <a:ext cx="4531758" cy="4531758"/>
          </a:xfrm>
          <a:prstGeom prst="rect">
            <a:avLst/>
          </a:prstGeom>
        </p:spPr>
      </p:pic>
      <p:sp>
        <p:nvSpPr>
          <p:cNvPr id="11" name="Text 6"/>
          <p:cNvSpPr/>
          <p:nvPr/>
        </p:nvSpPr>
        <p:spPr>
          <a:xfrm>
            <a:off x="3457509" y="5955819"/>
            <a:ext cx="174308" cy="449937"/>
          </a:xfrm>
          <a:prstGeom prst="rect">
            <a:avLst/>
          </a:prstGeom>
          <a:noFill/>
          <a:ln/>
        </p:spPr>
        <p:txBody>
          <a:bodyPr wrap="none" lIns="0" tIns="0" rIns="0" bIns="0" rtlCol="0" anchor="t"/>
          <a:lstStyle/>
          <a:p>
            <a:pPr marL="0" indent="0">
              <a:lnSpc>
                <a:spcPts val="350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2" name="Text 7"/>
          <p:cNvSpPr/>
          <p:nvPr/>
        </p:nvSpPr>
        <p:spPr>
          <a:xfrm>
            <a:off x="787241" y="7258764"/>
            <a:ext cx="13055918" cy="359807"/>
          </a:xfrm>
          <a:prstGeom prst="rect">
            <a:avLst/>
          </a:prstGeom>
          <a:noFill/>
          <a:ln/>
        </p:spPr>
        <p:txBody>
          <a:bodyPr wrap="non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Choosing the right algorithm is crucial for accurate predictions.</a:t>
            </a:r>
            <a:endParaRPr lang="en-US" sz="1750" dirty="0"/>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2183D2D-CEA7-4A05-1D54-95DA77FECCAD}"/>
                  </a:ext>
                </a:extLst>
              </p14:cNvPr>
              <p14:cNvContentPartPr/>
              <p14:nvPr/>
            </p14:nvContentPartPr>
            <p14:xfrm>
              <a:off x="12942037" y="7852419"/>
              <a:ext cx="1550160" cy="268200"/>
            </p14:xfrm>
          </p:contentPart>
        </mc:Choice>
        <mc:Fallback xmlns="">
          <p:pic>
            <p:nvPicPr>
              <p:cNvPr id="14" name="Ink 13">
                <a:extLst>
                  <a:ext uri="{FF2B5EF4-FFF2-40B4-BE49-F238E27FC236}">
                    <a16:creationId xmlns:a16="http://schemas.microsoft.com/office/drawing/2014/main" id="{32183D2D-CEA7-4A05-1D54-95DA77FECCAD}"/>
                  </a:ext>
                </a:extLst>
              </p:cNvPr>
              <p:cNvPicPr/>
              <p:nvPr/>
            </p:nvPicPr>
            <p:blipFill>
              <a:blip r:embed="rId7"/>
              <a:stretch>
                <a:fillRect/>
              </a:stretch>
            </p:blipFill>
            <p:spPr>
              <a:xfrm>
                <a:off x="12879037" y="7789419"/>
                <a:ext cx="1675800" cy="393840"/>
              </a:xfrm>
              <a:prstGeom prst="rect">
                <a:avLst/>
              </a:prstGeom>
            </p:spPr>
          </p:pic>
        </mc:Fallback>
      </mc:AlternateContent>
      <p:sp>
        <p:nvSpPr>
          <p:cNvPr id="13" name="Rectangle: Rounded Corners 12">
            <a:extLst>
              <a:ext uri="{FF2B5EF4-FFF2-40B4-BE49-F238E27FC236}">
                <a16:creationId xmlns:a16="http://schemas.microsoft.com/office/drawing/2014/main" id="{4A5A1EFD-FE89-593A-4373-F2F0562962C0}"/>
              </a:ext>
            </a:extLst>
          </p:cNvPr>
          <p:cNvSpPr/>
          <p:nvPr/>
        </p:nvSpPr>
        <p:spPr>
          <a:xfrm>
            <a:off x="0" y="7801592"/>
            <a:ext cx="14630400" cy="41443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 name="Text 1"/>
          <p:cNvSpPr/>
          <p:nvPr/>
        </p:nvSpPr>
        <p:spPr>
          <a:xfrm>
            <a:off x="0" y="4526000"/>
            <a:ext cx="2200166" cy="359807"/>
          </a:xfrm>
          <a:prstGeom prst="rect">
            <a:avLst/>
          </a:prstGeom>
          <a:noFill/>
          <a:ln/>
        </p:spPr>
        <p:txBody>
          <a:bodyPr wrap="none" lIns="0" tIns="0" rIns="0" bIns="0" rtlCol="0" anchor="t"/>
          <a:lstStyle/>
          <a:p>
            <a:pPr marL="0" indent="0" algn="r">
              <a:lnSpc>
                <a:spcPts val="2750"/>
              </a:lnSpc>
              <a:buNone/>
            </a:pPr>
            <a:r>
              <a:rPr lang="en-US" dirty="0">
                <a:solidFill>
                  <a:schemeClr val="bg1"/>
                </a:solidFill>
                <a:latin typeface="Sora Medium" pitchFamily="34" charset="0"/>
                <a:ea typeface="Sora Medium" pitchFamily="34" charset="-122"/>
                <a:cs typeface="Sora Medium" pitchFamily="34" charset="-120"/>
              </a:rPr>
              <a:t>Linear Regression</a:t>
            </a:r>
            <a:endParaRPr lang="en-US" dirty="0">
              <a:solidFill>
                <a:schemeClr val="bg1"/>
              </a:solidFill>
            </a:endParaRPr>
          </a:p>
        </p:txBody>
      </p:sp>
      <p:sp>
        <p:nvSpPr>
          <p:cNvPr id="6" name="Text 3"/>
          <p:cNvSpPr/>
          <p:nvPr/>
        </p:nvSpPr>
        <p:spPr>
          <a:xfrm>
            <a:off x="4227963" y="3298761"/>
            <a:ext cx="2811899" cy="351472"/>
          </a:xfrm>
          <a:prstGeom prst="rect">
            <a:avLst/>
          </a:prstGeom>
          <a:noFill/>
          <a:ln/>
        </p:spPr>
        <p:txBody>
          <a:bodyPr wrap="none" lIns="0" tIns="0" rIns="0" bIns="0" rtlCol="0" anchor="t"/>
          <a:lstStyle/>
          <a:p>
            <a:pPr marL="0" indent="0" algn="l">
              <a:lnSpc>
                <a:spcPts val="2750"/>
              </a:lnSpc>
              <a:buNone/>
            </a:pPr>
            <a:r>
              <a:rPr lang="en-US" dirty="0">
                <a:solidFill>
                  <a:schemeClr val="bg1"/>
                </a:solidFill>
                <a:latin typeface="Sora Medium" pitchFamily="34" charset="0"/>
                <a:ea typeface="Sora Medium" pitchFamily="34" charset="-122"/>
                <a:cs typeface="Sora Medium" pitchFamily="34" charset="-120"/>
              </a:rPr>
              <a:t>Random Forest</a:t>
            </a:r>
            <a:endParaRPr lang="en-US" dirty="0">
              <a:solidFill>
                <a:schemeClr val="bg1"/>
              </a:solidFill>
            </a:endParaRPr>
          </a:p>
        </p:txBody>
      </p:sp>
      <p:pic>
        <p:nvPicPr>
          <p:cNvPr id="16" name="Picture 15">
            <a:extLst>
              <a:ext uri="{FF2B5EF4-FFF2-40B4-BE49-F238E27FC236}">
                <a16:creationId xmlns:a16="http://schemas.microsoft.com/office/drawing/2014/main" id="{235C9656-8F7D-36FB-4D98-EE0CF83F0789}"/>
              </a:ext>
            </a:extLst>
          </p:cNvPr>
          <p:cNvPicPr>
            <a:picLocks noChangeAspect="1"/>
          </p:cNvPicPr>
          <p:nvPr/>
        </p:nvPicPr>
        <p:blipFill>
          <a:blip r:embed="rId8"/>
          <a:stretch>
            <a:fillRect/>
          </a:stretch>
        </p:blipFill>
        <p:spPr>
          <a:xfrm>
            <a:off x="6223914" y="2165535"/>
            <a:ext cx="8006855" cy="5051561"/>
          </a:xfrm>
          <a:prstGeom prst="rect">
            <a:avLst/>
          </a:prstGeom>
        </p:spPr>
      </p:pic>
      <p:sp>
        <p:nvSpPr>
          <p:cNvPr id="9" name="Text 5"/>
          <p:cNvSpPr/>
          <p:nvPr/>
        </p:nvSpPr>
        <p:spPr>
          <a:xfrm>
            <a:off x="3769065" y="6005051"/>
            <a:ext cx="1317106" cy="400705"/>
          </a:xfrm>
          <a:prstGeom prst="rect">
            <a:avLst/>
          </a:prstGeom>
          <a:noFill/>
          <a:ln/>
        </p:spPr>
        <p:txBody>
          <a:bodyPr wrap="none" lIns="0" tIns="0" rIns="0" bIns="0" rtlCol="0" anchor="t"/>
          <a:lstStyle/>
          <a:p>
            <a:pPr marL="0" indent="0" algn="l">
              <a:lnSpc>
                <a:spcPts val="2750"/>
              </a:lnSpc>
              <a:buNone/>
            </a:pPr>
            <a:r>
              <a:rPr lang="en-US" dirty="0" err="1">
                <a:solidFill>
                  <a:schemeClr val="bg1"/>
                </a:solidFill>
              </a:rPr>
              <a:t>XGBoost</a:t>
            </a:r>
            <a:endParaRPr lang="en-US"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94253"/>
            <a:ext cx="7556421" cy="2126337"/>
          </a:xfrm>
          <a:prstGeom prst="rect">
            <a:avLst/>
          </a:prstGeom>
          <a:noFill/>
          <a:ln/>
        </p:spPr>
        <p:txBody>
          <a:bodyPr wrap="square" lIns="0" tIns="0" rIns="0" bIns="0" rtlCol="0" anchor="t"/>
          <a:lstStyle/>
          <a:p>
            <a:pPr marL="0" indent="0">
              <a:lnSpc>
                <a:spcPts val="5550"/>
              </a:lnSpc>
              <a:buNone/>
            </a:pPr>
            <a:r>
              <a:rPr lang="en-US" sz="4450" b="1" dirty="0">
                <a:solidFill>
                  <a:schemeClr val="accent2">
                    <a:lumMod val="60000"/>
                    <a:lumOff val="40000"/>
                  </a:schemeClr>
                </a:solidFill>
                <a:latin typeface="Baskerville Old Face" panose="02020602080505020303" pitchFamily="18" charset="0"/>
                <a:ea typeface="Sora Medium" pitchFamily="34" charset="-122"/>
                <a:cs typeface="Sora Medium" pitchFamily="34" charset="-120"/>
              </a:rPr>
              <a:t>Model Training &amp; Validation: Ensuring Accuracy and Reliability</a:t>
            </a:r>
            <a:endParaRPr lang="en-US" sz="4450" b="1" dirty="0">
              <a:solidFill>
                <a:schemeClr val="accent2">
                  <a:lumMod val="60000"/>
                  <a:lumOff val="40000"/>
                </a:schemeClr>
              </a:solidFill>
              <a:latin typeface="Baskerville Old Face" panose="02020602080505020303" pitchFamily="18" charset="0"/>
            </a:endParaRPr>
          </a:p>
        </p:txBody>
      </p:sp>
      <p:sp>
        <p:nvSpPr>
          <p:cNvPr id="4" name="Shape 1"/>
          <p:cNvSpPr/>
          <p:nvPr/>
        </p:nvSpPr>
        <p:spPr>
          <a:xfrm>
            <a:off x="6605111" y="3160752"/>
            <a:ext cx="30480" cy="4374475"/>
          </a:xfrm>
          <a:prstGeom prst="roundRect">
            <a:avLst>
              <a:gd name="adj" fmla="val 111628"/>
            </a:avLst>
          </a:prstGeom>
          <a:solidFill>
            <a:srgbClr val="3F3F44"/>
          </a:solidFill>
          <a:ln/>
        </p:spPr>
      </p:sp>
      <p:sp>
        <p:nvSpPr>
          <p:cNvPr id="5" name="Shape 2"/>
          <p:cNvSpPr/>
          <p:nvPr/>
        </p:nvSpPr>
        <p:spPr>
          <a:xfrm>
            <a:off x="6845022" y="3655814"/>
            <a:ext cx="793790" cy="30480"/>
          </a:xfrm>
          <a:prstGeom prst="roundRect">
            <a:avLst>
              <a:gd name="adj" fmla="val 111628"/>
            </a:avLst>
          </a:prstGeom>
          <a:solidFill>
            <a:srgbClr val="3F3F44"/>
          </a:solidFill>
          <a:ln/>
        </p:spPr>
      </p:sp>
      <p:sp>
        <p:nvSpPr>
          <p:cNvPr id="6" name="Shape 3"/>
          <p:cNvSpPr/>
          <p:nvPr/>
        </p:nvSpPr>
        <p:spPr>
          <a:xfrm>
            <a:off x="6365200" y="3415903"/>
            <a:ext cx="510302" cy="510302"/>
          </a:xfrm>
          <a:prstGeom prst="roundRect">
            <a:avLst>
              <a:gd name="adj" fmla="val 6667"/>
            </a:avLst>
          </a:prstGeom>
          <a:solidFill>
            <a:srgbClr val="26262B"/>
          </a:solidFill>
          <a:ln/>
        </p:spPr>
      </p:sp>
      <p:sp>
        <p:nvSpPr>
          <p:cNvPr id="7" name="Text 4"/>
          <p:cNvSpPr/>
          <p:nvPr/>
        </p:nvSpPr>
        <p:spPr>
          <a:xfrm>
            <a:off x="6548318" y="3500914"/>
            <a:ext cx="143947"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8" name="Text 5"/>
          <p:cNvSpPr/>
          <p:nvPr/>
        </p:nvSpPr>
        <p:spPr>
          <a:xfrm>
            <a:off x="7867888" y="33875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Training Data</a:t>
            </a:r>
            <a:endParaRPr lang="en-US" sz="2200" dirty="0"/>
          </a:p>
        </p:txBody>
      </p:sp>
      <p:sp>
        <p:nvSpPr>
          <p:cNvPr id="9" name="Text 6"/>
          <p:cNvSpPr/>
          <p:nvPr/>
        </p:nvSpPr>
        <p:spPr>
          <a:xfrm>
            <a:off x="7867888" y="3877985"/>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Use historical data to train the model.</a:t>
            </a:r>
            <a:endParaRPr lang="en-US" sz="1750" dirty="0"/>
          </a:p>
        </p:txBody>
      </p:sp>
      <p:sp>
        <p:nvSpPr>
          <p:cNvPr id="10" name="Shape 7"/>
          <p:cNvSpPr/>
          <p:nvPr/>
        </p:nvSpPr>
        <p:spPr>
          <a:xfrm>
            <a:off x="6845022" y="5189577"/>
            <a:ext cx="793790" cy="30480"/>
          </a:xfrm>
          <a:prstGeom prst="roundRect">
            <a:avLst>
              <a:gd name="adj" fmla="val 111628"/>
            </a:avLst>
          </a:prstGeom>
          <a:solidFill>
            <a:srgbClr val="3F3F44"/>
          </a:solidFill>
          <a:ln/>
        </p:spPr>
      </p:sp>
      <p:sp>
        <p:nvSpPr>
          <p:cNvPr id="11" name="Shape 8"/>
          <p:cNvSpPr/>
          <p:nvPr/>
        </p:nvSpPr>
        <p:spPr>
          <a:xfrm>
            <a:off x="6365200" y="4949666"/>
            <a:ext cx="510302" cy="510302"/>
          </a:xfrm>
          <a:prstGeom prst="roundRect">
            <a:avLst>
              <a:gd name="adj" fmla="val 6667"/>
            </a:avLst>
          </a:prstGeom>
          <a:solidFill>
            <a:srgbClr val="26262B"/>
          </a:solidFill>
          <a:ln/>
        </p:spPr>
      </p:sp>
      <p:sp>
        <p:nvSpPr>
          <p:cNvPr id="12" name="Text 9"/>
          <p:cNvSpPr/>
          <p:nvPr/>
        </p:nvSpPr>
        <p:spPr>
          <a:xfrm>
            <a:off x="6514386" y="5034677"/>
            <a:ext cx="211931"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3" name="Text 10"/>
          <p:cNvSpPr/>
          <p:nvPr/>
        </p:nvSpPr>
        <p:spPr>
          <a:xfrm>
            <a:off x="7867888" y="49213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Validation Data</a:t>
            </a:r>
            <a:endParaRPr lang="en-US" sz="2200" dirty="0"/>
          </a:p>
        </p:txBody>
      </p:sp>
      <p:sp>
        <p:nvSpPr>
          <p:cNvPr id="14" name="Text 11"/>
          <p:cNvSpPr/>
          <p:nvPr/>
        </p:nvSpPr>
        <p:spPr>
          <a:xfrm>
            <a:off x="7867888" y="5411748"/>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Evaluate performance on unseen data.</a:t>
            </a:r>
            <a:endParaRPr lang="en-US" sz="1750" dirty="0"/>
          </a:p>
        </p:txBody>
      </p:sp>
      <p:sp>
        <p:nvSpPr>
          <p:cNvPr id="15" name="Shape 12"/>
          <p:cNvSpPr/>
          <p:nvPr/>
        </p:nvSpPr>
        <p:spPr>
          <a:xfrm>
            <a:off x="6845022" y="6723340"/>
            <a:ext cx="793790" cy="30480"/>
          </a:xfrm>
          <a:prstGeom prst="roundRect">
            <a:avLst>
              <a:gd name="adj" fmla="val 111628"/>
            </a:avLst>
          </a:prstGeom>
          <a:solidFill>
            <a:srgbClr val="3F3F44"/>
          </a:solidFill>
          <a:ln/>
        </p:spPr>
      </p:sp>
      <p:sp>
        <p:nvSpPr>
          <p:cNvPr id="16" name="Shape 13"/>
          <p:cNvSpPr/>
          <p:nvPr/>
        </p:nvSpPr>
        <p:spPr>
          <a:xfrm>
            <a:off x="6365200" y="6483429"/>
            <a:ext cx="510302" cy="510302"/>
          </a:xfrm>
          <a:prstGeom prst="roundRect">
            <a:avLst>
              <a:gd name="adj" fmla="val 6667"/>
            </a:avLst>
          </a:prstGeom>
          <a:solidFill>
            <a:srgbClr val="26262B"/>
          </a:solidFill>
          <a:ln/>
        </p:spPr>
      </p:sp>
      <p:sp>
        <p:nvSpPr>
          <p:cNvPr id="17" name="Text 14"/>
          <p:cNvSpPr/>
          <p:nvPr/>
        </p:nvSpPr>
        <p:spPr>
          <a:xfrm>
            <a:off x="6514862" y="6568440"/>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8" name="Text 15"/>
          <p:cNvSpPr/>
          <p:nvPr/>
        </p:nvSpPr>
        <p:spPr>
          <a:xfrm>
            <a:off x="7867888" y="6455093"/>
            <a:ext cx="342650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Hyperparameter Tuning</a:t>
            </a:r>
            <a:endParaRPr lang="en-US" sz="2200" dirty="0"/>
          </a:p>
        </p:txBody>
      </p:sp>
      <p:sp>
        <p:nvSpPr>
          <p:cNvPr id="19" name="Text 16"/>
          <p:cNvSpPr/>
          <p:nvPr/>
        </p:nvSpPr>
        <p:spPr>
          <a:xfrm>
            <a:off x="7867888" y="6945511"/>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Optimize model parameters for best results.</a:t>
            </a:r>
            <a:endParaRPr lang="en-US" sz="1750"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931403B0-3A35-5E09-B0A0-195EC2D1A347}"/>
                  </a:ext>
                </a:extLst>
              </p14:cNvPr>
              <p14:cNvContentPartPr/>
              <p14:nvPr/>
            </p14:nvContentPartPr>
            <p14:xfrm>
              <a:off x="12927637" y="7836939"/>
              <a:ext cx="1564200" cy="238320"/>
            </p14:xfrm>
          </p:contentPart>
        </mc:Choice>
        <mc:Fallback xmlns="">
          <p:pic>
            <p:nvPicPr>
              <p:cNvPr id="21" name="Ink 20">
                <a:extLst>
                  <a:ext uri="{FF2B5EF4-FFF2-40B4-BE49-F238E27FC236}">
                    <a16:creationId xmlns:a16="http://schemas.microsoft.com/office/drawing/2014/main" id="{931403B0-3A35-5E09-B0A0-195EC2D1A347}"/>
                  </a:ext>
                </a:extLst>
              </p:cNvPr>
              <p:cNvPicPr/>
              <p:nvPr/>
            </p:nvPicPr>
            <p:blipFill>
              <a:blip r:embed="rId5"/>
              <a:stretch>
                <a:fillRect/>
              </a:stretch>
            </p:blipFill>
            <p:spPr>
              <a:xfrm>
                <a:off x="12864997" y="7773939"/>
                <a:ext cx="1689840" cy="363960"/>
              </a:xfrm>
              <a:prstGeom prst="rect">
                <a:avLst/>
              </a:prstGeom>
            </p:spPr>
          </p:pic>
        </mc:Fallback>
      </mc:AlternateContent>
      <p:sp>
        <p:nvSpPr>
          <p:cNvPr id="20" name="Rectangle: Rounded Corners 19">
            <a:extLst>
              <a:ext uri="{FF2B5EF4-FFF2-40B4-BE49-F238E27FC236}">
                <a16:creationId xmlns:a16="http://schemas.microsoft.com/office/drawing/2014/main" id="{3027ADAA-1767-AE31-81FD-5C0FDC26CF14}"/>
              </a:ext>
            </a:extLst>
          </p:cNvPr>
          <p:cNvSpPr/>
          <p:nvPr/>
        </p:nvSpPr>
        <p:spPr>
          <a:xfrm>
            <a:off x="5516880" y="7775138"/>
            <a:ext cx="9113520" cy="45446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A1BBC-1A27-DADF-FD9C-181285814ED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D77EB96-29F4-C69F-49CB-3E6FB18B3D92}"/>
              </a:ext>
            </a:extLst>
          </p:cNvPr>
          <p:cNvSpPr/>
          <p:nvPr/>
        </p:nvSpPr>
        <p:spPr>
          <a:xfrm>
            <a:off x="583883" y="458748"/>
            <a:ext cx="13462635" cy="1042511"/>
          </a:xfrm>
          <a:prstGeom prst="rect">
            <a:avLst/>
          </a:prstGeom>
          <a:noFill/>
          <a:ln/>
        </p:spPr>
        <p:txBody>
          <a:bodyPr wrap="square" lIns="0" tIns="0" rIns="0" bIns="0" rtlCol="0" anchor="t"/>
          <a:lstStyle/>
          <a:p>
            <a:pPr marL="0" indent="0">
              <a:lnSpc>
                <a:spcPts val="4100"/>
              </a:lnSpc>
              <a:buNone/>
            </a:pPr>
            <a:endParaRPr lang="en-US" sz="3250" dirty="0"/>
          </a:p>
        </p:txBody>
      </p:sp>
      <p:sp>
        <p:nvSpPr>
          <p:cNvPr id="4" name="Text 1">
            <a:extLst>
              <a:ext uri="{FF2B5EF4-FFF2-40B4-BE49-F238E27FC236}">
                <a16:creationId xmlns:a16="http://schemas.microsoft.com/office/drawing/2014/main" id="{F613A414-C5B8-F23F-AF54-5DCB201CEF8F}"/>
              </a:ext>
            </a:extLst>
          </p:cNvPr>
          <p:cNvSpPr/>
          <p:nvPr/>
        </p:nvSpPr>
        <p:spPr>
          <a:xfrm>
            <a:off x="583883" y="7567851"/>
            <a:ext cx="13462635" cy="266819"/>
          </a:xfrm>
          <a:prstGeom prst="rect">
            <a:avLst/>
          </a:prstGeom>
          <a:noFill/>
          <a:ln/>
        </p:spPr>
        <p:txBody>
          <a:bodyPr wrap="none" lIns="0" tIns="0" rIns="0" bIns="0" rtlCol="0" anchor="t"/>
          <a:lstStyle/>
          <a:p>
            <a:pPr marL="0" indent="0">
              <a:lnSpc>
                <a:spcPts val="2100"/>
              </a:lnSpc>
              <a:buNone/>
            </a:pPr>
            <a:endParaRPr lang="en-US" sz="13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5A09F7-C9AE-97F7-289D-4A49C800744D}"/>
                  </a:ext>
                </a:extLst>
              </p14:cNvPr>
              <p14:cNvContentPartPr/>
              <p14:nvPr/>
            </p14:nvContentPartPr>
            <p14:xfrm>
              <a:off x="12958957" y="7866459"/>
              <a:ext cx="360" cy="3240"/>
            </p14:xfrm>
          </p:contentPart>
        </mc:Choice>
        <mc:Fallback xmlns="">
          <p:pic>
            <p:nvPicPr>
              <p:cNvPr id="6" name="Ink 5">
                <a:extLst>
                  <a:ext uri="{FF2B5EF4-FFF2-40B4-BE49-F238E27FC236}">
                    <a16:creationId xmlns:a16="http://schemas.microsoft.com/office/drawing/2014/main" id="{795A09F7-C9AE-97F7-289D-4A49C800744D}"/>
                  </a:ext>
                </a:extLst>
              </p:cNvPr>
              <p:cNvPicPr/>
              <p:nvPr/>
            </p:nvPicPr>
            <p:blipFill>
              <a:blip r:embed="rId4"/>
              <a:stretch>
                <a:fillRect/>
              </a:stretch>
            </p:blipFill>
            <p:spPr>
              <a:xfrm>
                <a:off x="12895957" y="7803459"/>
                <a:ext cx="1260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AFD75CF-82BA-E1C5-2EB6-A06E828B71B3}"/>
                  </a:ext>
                </a:extLst>
              </p14:cNvPr>
              <p14:cNvContentPartPr/>
              <p14:nvPr/>
            </p14:nvContentPartPr>
            <p14:xfrm>
              <a:off x="12942037" y="7800579"/>
              <a:ext cx="1550520" cy="271800"/>
            </p14:xfrm>
          </p:contentPart>
        </mc:Choice>
        <mc:Fallback xmlns="">
          <p:pic>
            <p:nvPicPr>
              <p:cNvPr id="7" name="Ink 6">
                <a:extLst>
                  <a:ext uri="{FF2B5EF4-FFF2-40B4-BE49-F238E27FC236}">
                    <a16:creationId xmlns:a16="http://schemas.microsoft.com/office/drawing/2014/main" id="{4AFD75CF-82BA-E1C5-2EB6-A06E828B71B3}"/>
                  </a:ext>
                </a:extLst>
              </p:cNvPr>
              <p:cNvPicPr/>
              <p:nvPr/>
            </p:nvPicPr>
            <p:blipFill>
              <a:blip r:embed="rId6"/>
              <a:stretch>
                <a:fillRect/>
              </a:stretch>
            </p:blipFill>
            <p:spPr>
              <a:xfrm>
                <a:off x="12879397" y="7737579"/>
                <a:ext cx="1676160" cy="397440"/>
              </a:xfrm>
              <a:prstGeom prst="rect">
                <a:avLst/>
              </a:prstGeom>
            </p:spPr>
          </p:pic>
        </mc:Fallback>
      </mc:AlternateContent>
      <p:sp>
        <p:nvSpPr>
          <p:cNvPr id="5" name="Rectangle: Rounded Corners 4">
            <a:extLst>
              <a:ext uri="{FF2B5EF4-FFF2-40B4-BE49-F238E27FC236}">
                <a16:creationId xmlns:a16="http://schemas.microsoft.com/office/drawing/2014/main" id="{D1AC9A02-6DA4-7CDB-AF15-3F731E4ABB10}"/>
              </a:ext>
            </a:extLst>
          </p:cNvPr>
          <p:cNvSpPr/>
          <p:nvPr/>
        </p:nvSpPr>
        <p:spPr>
          <a:xfrm>
            <a:off x="0" y="7901488"/>
            <a:ext cx="14630400" cy="400379"/>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aphicFrame>
        <p:nvGraphicFramePr>
          <p:cNvPr id="11" name="Table 3"/>
          <p:cNvGraphicFramePr>
            <a:graphicFrameLocks noGrp="1"/>
          </p:cNvGraphicFramePr>
          <p:nvPr>
            <p:extLst>
              <p:ext uri="{D42A27DB-BD31-4B8C-83A1-F6EECF244321}">
                <p14:modId xmlns:p14="http://schemas.microsoft.com/office/powerpoint/2010/main" val="629780431"/>
              </p:ext>
            </p:extLst>
          </p:nvPr>
        </p:nvGraphicFramePr>
        <p:xfrm>
          <a:off x="2440675" y="1073607"/>
          <a:ext cx="11605845" cy="6695184"/>
        </p:xfrm>
        <a:graphic>
          <a:graphicData uri="http://schemas.openxmlformats.org/drawingml/2006/table">
            <a:tbl>
              <a:tblPr/>
              <a:tblGrid>
                <a:gridCol w="2321169">
                  <a:extLst>
                    <a:ext uri="{9D8B030D-6E8A-4147-A177-3AD203B41FA5}">
                      <a16:colId xmlns:a16="http://schemas.microsoft.com/office/drawing/2014/main" val="20000"/>
                    </a:ext>
                  </a:extLst>
                </a:gridCol>
                <a:gridCol w="2321169">
                  <a:extLst>
                    <a:ext uri="{9D8B030D-6E8A-4147-A177-3AD203B41FA5}">
                      <a16:colId xmlns:a16="http://schemas.microsoft.com/office/drawing/2014/main" val="20001"/>
                    </a:ext>
                  </a:extLst>
                </a:gridCol>
                <a:gridCol w="2321169">
                  <a:extLst>
                    <a:ext uri="{9D8B030D-6E8A-4147-A177-3AD203B41FA5}">
                      <a16:colId xmlns:a16="http://schemas.microsoft.com/office/drawing/2014/main" val="20002"/>
                    </a:ext>
                  </a:extLst>
                </a:gridCol>
                <a:gridCol w="2321169">
                  <a:extLst>
                    <a:ext uri="{9D8B030D-6E8A-4147-A177-3AD203B41FA5}">
                      <a16:colId xmlns:a16="http://schemas.microsoft.com/office/drawing/2014/main" val="20003"/>
                    </a:ext>
                  </a:extLst>
                </a:gridCol>
                <a:gridCol w="2321169">
                  <a:extLst>
                    <a:ext uri="{9D8B030D-6E8A-4147-A177-3AD203B41FA5}">
                      <a16:colId xmlns:a16="http://schemas.microsoft.com/office/drawing/2014/main" val="20004"/>
                    </a:ext>
                  </a:extLst>
                </a:gridCol>
              </a:tblGrid>
              <a:tr h="1434016">
                <a:tc>
                  <a:txBody>
                    <a:bodyPr/>
                    <a:lstStyle/>
                    <a:p>
                      <a:pPr marL="0" marR="0" lvl="0" indent="0" algn="ctr" defTabSz="914400" rtl="0" eaLnBrk="1" fontAlgn="auto" latinLnBrk="0" hangingPunct="1">
                        <a:lnSpc>
                          <a:spcPts val="2799"/>
                        </a:lnSpc>
                        <a:spcBef>
                          <a:spcPts val="0"/>
                        </a:spcBef>
                        <a:spcAft>
                          <a:spcPts val="0"/>
                        </a:spcAft>
                        <a:buClrTx/>
                        <a:buSzTx/>
                        <a:buFontTx/>
                        <a:buNone/>
                        <a:tabLst/>
                        <a:defRPr/>
                      </a:pPr>
                      <a:r>
                        <a:rPr lang="en-US" sz="2000" dirty="0">
                          <a:solidFill>
                            <a:schemeClr val="bg1"/>
                          </a:solidFill>
                        </a:rPr>
                        <a:t>Linear Regression</a:t>
                      </a:r>
                    </a:p>
                    <a:p>
                      <a:pPr marL="0" marR="0" lvl="0" indent="0" algn="ctr" defTabSz="914400" rtl="0" eaLnBrk="1" fontAlgn="auto" latinLnBrk="0" hangingPunct="1">
                        <a:lnSpc>
                          <a:spcPts val="2799"/>
                        </a:lnSpc>
                        <a:spcBef>
                          <a:spcPts val="0"/>
                        </a:spcBef>
                        <a:spcAft>
                          <a:spcPts val="0"/>
                        </a:spcAft>
                        <a:buClrTx/>
                        <a:buSzTx/>
                        <a:buFontTx/>
                        <a:buNone/>
                        <a:tabLst/>
                        <a:defRPr/>
                      </a:pPr>
                      <a:endParaRPr lang="en-US" sz="2000" dirty="0"/>
                    </a:p>
                  </a:txBody>
                  <a:tcPr marL="171450" marR="171450" marT="171450" marB="171450" anchor="b">
                    <a:lnL w="0" cap="flat" cmpd="sng" algn="ctr">
                      <a:solidFill>
                        <a:srgbClr val="CCCCCC"/>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13538A"/>
                    </a:solidFill>
                  </a:tcPr>
                </a:tc>
                <a:tc>
                  <a:txBody>
                    <a:bodyPr/>
                    <a:lstStyle/>
                    <a:p>
                      <a:pPr marL="0" marR="0" lvl="0" indent="0" algn="ctr" defTabSz="914400" rtl="0" eaLnBrk="1" fontAlgn="auto" latinLnBrk="0" hangingPunct="1">
                        <a:lnSpc>
                          <a:spcPts val="2799"/>
                        </a:lnSpc>
                        <a:spcBef>
                          <a:spcPts val="0"/>
                        </a:spcBef>
                        <a:spcAft>
                          <a:spcPts val="0"/>
                        </a:spcAft>
                        <a:buClrTx/>
                        <a:buSzTx/>
                        <a:buFontTx/>
                        <a:buNone/>
                        <a:tabLst/>
                        <a:defRPr/>
                      </a:pPr>
                      <a:r>
                        <a:rPr lang="en-US" sz="2000" b="0" i="0" dirty="0">
                          <a:solidFill>
                            <a:schemeClr val="bg1"/>
                          </a:solidFill>
                          <a:effectLst/>
                          <a:latin typeface="Consolas" panose="020B0609020204030204" pitchFamily="49" charset="0"/>
                        </a:rPr>
                        <a:t>Gradient Boosting</a:t>
                      </a:r>
                    </a:p>
                    <a:p>
                      <a:pPr algn="ctr">
                        <a:lnSpc>
                          <a:spcPts val="2799"/>
                        </a:lnSpc>
                        <a:defRPr/>
                      </a:pPr>
                      <a:endParaRPr lang="en-US" sz="2000" dirty="0">
                        <a:solidFill>
                          <a:schemeClr val="bg1"/>
                        </a:solidFill>
                      </a:endParaRPr>
                    </a:p>
                  </a:txBody>
                  <a:tcPr marL="171450" marR="171450" marT="171450" marB="171450" anchor="b">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465E89"/>
                    </a:solidFill>
                  </a:tcPr>
                </a:tc>
                <a:tc>
                  <a:txBody>
                    <a:bodyPr/>
                    <a:lstStyle/>
                    <a:p>
                      <a:pPr marL="0" marR="0" lvl="0" indent="0" algn="ctr" defTabSz="914400" rtl="0" eaLnBrk="1" fontAlgn="auto" latinLnBrk="0" hangingPunct="1">
                        <a:lnSpc>
                          <a:spcPts val="2799"/>
                        </a:lnSpc>
                        <a:spcBef>
                          <a:spcPts val="0"/>
                        </a:spcBef>
                        <a:spcAft>
                          <a:spcPts val="0"/>
                        </a:spcAft>
                        <a:buClrTx/>
                        <a:buSzTx/>
                        <a:buFontTx/>
                        <a:buNone/>
                        <a:tabLst/>
                        <a:defRPr/>
                      </a:pPr>
                      <a:r>
                        <a:rPr lang="en-US" sz="2000" b="0" i="0" dirty="0">
                          <a:solidFill>
                            <a:schemeClr val="bg1"/>
                          </a:solidFill>
                          <a:effectLst/>
                          <a:latin typeface="Consolas" panose="020B0609020204030204" pitchFamily="49" charset="0"/>
                        </a:rPr>
                        <a:t>Decision Tree Regressor</a:t>
                      </a:r>
                    </a:p>
                    <a:p>
                      <a:pPr algn="ctr">
                        <a:lnSpc>
                          <a:spcPts val="2799"/>
                        </a:lnSpc>
                        <a:defRPr/>
                      </a:pPr>
                      <a:endParaRPr lang="en-US" sz="2000" dirty="0"/>
                    </a:p>
                  </a:txBody>
                  <a:tcPr marL="171450" marR="171450" marT="171450" marB="171450" anchor="b">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9777B6"/>
                    </a:solidFill>
                  </a:tcPr>
                </a:tc>
                <a:tc>
                  <a:txBody>
                    <a:bodyPr/>
                    <a:lstStyle/>
                    <a:p>
                      <a:pPr marL="0" marR="0" lvl="0" indent="0" algn="ctr" defTabSz="914400" rtl="0" eaLnBrk="1" fontAlgn="auto" latinLnBrk="0" hangingPunct="1">
                        <a:lnSpc>
                          <a:spcPts val="2799"/>
                        </a:lnSpc>
                        <a:spcBef>
                          <a:spcPts val="0"/>
                        </a:spcBef>
                        <a:spcAft>
                          <a:spcPts val="0"/>
                        </a:spcAft>
                        <a:buClrTx/>
                        <a:buSzTx/>
                        <a:buFontTx/>
                        <a:buNone/>
                        <a:tabLst/>
                        <a:defRPr/>
                      </a:pPr>
                      <a:r>
                        <a:rPr lang="en-US" sz="2000" dirty="0">
                          <a:solidFill>
                            <a:schemeClr val="bg1"/>
                          </a:solidFill>
                        </a:rPr>
                        <a:t>Random Forest Regressor</a:t>
                      </a:r>
                    </a:p>
                    <a:p>
                      <a:pPr algn="ctr">
                        <a:lnSpc>
                          <a:spcPts val="2799"/>
                        </a:lnSpc>
                        <a:defRPr/>
                      </a:pPr>
                      <a:endParaRPr lang="en-US" sz="2000" dirty="0"/>
                    </a:p>
                  </a:txBody>
                  <a:tcPr marL="171450" marR="171450" marT="171450" marB="171450" anchor="b">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A08AAD"/>
                    </a:solidFill>
                  </a:tcPr>
                </a:tc>
                <a:tc>
                  <a:txBody>
                    <a:bodyPr/>
                    <a:lstStyle/>
                    <a:p>
                      <a:pPr algn="ctr">
                        <a:lnSpc>
                          <a:spcPts val="2799"/>
                        </a:lnSpc>
                        <a:defRPr/>
                      </a:pPr>
                      <a:r>
                        <a:rPr lang="en-US" sz="1800" b="0" i="0" kern="1200" dirty="0">
                          <a:solidFill>
                            <a:schemeClr val="bg1"/>
                          </a:solidFill>
                          <a:effectLst/>
                          <a:latin typeface="+mn-lt"/>
                          <a:ea typeface="+mn-ea"/>
                          <a:cs typeface="+mn-cs"/>
                        </a:rPr>
                        <a:t>XGB Regressor</a:t>
                      </a:r>
                    </a:p>
                    <a:p>
                      <a:pPr algn="ctr">
                        <a:lnSpc>
                          <a:spcPts val="2799"/>
                        </a:lnSpc>
                        <a:defRPr/>
                      </a:pPr>
                      <a:endParaRPr lang="en-US" sz="2000" dirty="0">
                        <a:solidFill>
                          <a:schemeClr val="bg1"/>
                        </a:solidFill>
                      </a:endParaRPr>
                    </a:p>
                  </a:txBody>
                  <a:tcPr marL="171450" marR="171450" marT="171450" marB="171450" anchor="b">
                    <a:lnL w="95250" cap="flat" cmpd="sng" algn="ctr">
                      <a:solidFill>
                        <a:srgbClr val="191919"/>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C2B3CF"/>
                    </a:solidFill>
                  </a:tcPr>
                </a:tc>
                <a:extLst>
                  <a:ext uri="{0D108BD9-81ED-4DB2-BD59-A6C34878D82A}">
                    <a16:rowId xmlns:a16="http://schemas.microsoft.com/office/drawing/2014/main" val="10000"/>
                  </a:ext>
                </a:extLst>
              </a:tr>
              <a:tr h="1315292">
                <a:tc>
                  <a:txBody>
                    <a:bodyPr/>
                    <a:lstStyle/>
                    <a:p>
                      <a:pPr algn="ctr">
                        <a:lnSpc>
                          <a:spcPts val="3640"/>
                        </a:lnSpc>
                        <a:defRPr/>
                      </a:pPr>
                      <a:r>
                        <a:rPr lang="en-US" sz="2000" dirty="0"/>
                        <a:t>3087.2360</a:t>
                      </a:r>
                    </a:p>
                  </a:txBody>
                  <a:tcPr marL="171450" marR="171450" marT="171450" marB="171450" anchor="ctr">
                    <a:lnL w="0" cap="flat" cmpd="sng" algn="ctr">
                      <a:solidFill>
                        <a:srgbClr val="CCCCCC"/>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5459"/>
                        </a:lnSpc>
                        <a:defRPr/>
                      </a:pPr>
                      <a:r>
                        <a:rPr lang="en-US" sz="1800" b="0" i="0" kern="1200" dirty="0">
                          <a:solidFill>
                            <a:schemeClr val="tx1"/>
                          </a:solidFill>
                          <a:effectLst/>
                          <a:latin typeface="+mn-lt"/>
                          <a:ea typeface="+mn-ea"/>
                          <a:cs typeface="+mn-cs"/>
                        </a:rPr>
                        <a:t>1283.7799</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4060"/>
                        </a:lnSpc>
                        <a:defRPr/>
                      </a:pPr>
                      <a:r>
                        <a:rPr lang="en-US" sz="1600" b="0" i="0" kern="1200" dirty="0">
                          <a:solidFill>
                            <a:srgbClr val="191919"/>
                          </a:solidFill>
                          <a:effectLst/>
                          <a:latin typeface="Aileron"/>
                          <a:ea typeface="+mn-ea"/>
                          <a:cs typeface="Aileron"/>
                          <a:sym typeface="Aileron"/>
                        </a:rPr>
                        <a:t>1</a:t>
                      </a:r>
                      <a:r>
                        <a:rPr lang="en-US" sz="1800" b="0" i="0" kern="1200" dirty="0">
                          <a:solidFill>
                            <a:schemeClr val="tx1"/>
                          </a:solidFill>
                          <a:effectLst/>
                          <a:latin typeface="+mn-lt"/>
                          <a:ea typeface="+mn-ea"/>
                          <a:cs typeface="+mn-cs"/>
                        </a:rPr>
                        <a:t>852.3954</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5459"/>
                        </a:lnSpc>
                        <a:defRPr/>
                      </a:pPr>
                      <a:r>
                        <a:rPr lang="en-US" sz="1800" b="0" i="0" kern="1200" dirty="0">
                          <a:solidFill>
                            <a:schemeClr val="tx1"/>
                          </a:solidFill>
                          <a:effectLst/>
                          <a:latin typeface="+mn-lt"/>
                          <a:ea typeface="+mn-ea"/>
                          <a:cs typeface="+mn-cs"/>
                        </a:rPr>
                        <a:t>7378.9686</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3779"/>
                        </a:lnSpc>
                        <a:defRPr/>
                      </a:pPr>
                      <a:r>
                        <a:rPr lang="en-US" sz="1800" b="0" i="0" kern="1200" dirty="0">
                          <a:solidFill>
                            <a:schemeClr val="tx1"/>
                          </a:solidFill>
                          <a:effectLst/>
                          <a:latin typeface="+mn-lt"/>
                          <a:ea typeface="+mn-ea"/>
                          <a:cs typeface="+mn-cs"/>
                        </a:rPr>
                        <a:t>1797.2886</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15292">
                <a:tc>
                  <a:txBody>
                    <a:bodyPr/>
                    <a:lstStyle/>
                    <a:p>
                      <a:pPr algn="ctr">
                        <a:lnSpc>
                          <a:spcPts val="3780"/>
                        </a:lnSpc>
                        <a:defRPr/>
                      </a:pPr>
                      <a:r>
                        <a:rPr lang="en-US" sz="2000" dirty="0">
                          <a:solidFill>
                            <a:srgbClr val="191919"/>
                          </a:solidFill>
                          <a:latin typeface="Aileron"/>
                          <a:ea typeface="Aileron"/>
                          <a:cs typeface="Aileron"/>
                          <a:sym typeface="Aileron"/>
                        </a:rPr>
                        <a:t>4258.8085</a:t>
                      </a:r>
                      <a:endParaRPr lang="en-US" sz="2000" dirty="0"/>
                    </a:p>
                  </a:txBody>
                  <a:tcPr marL="171450" marR="171450" marT="171450" marB="171450" anchor="ctr">
                    <a:lnL w="0" cap="flat" cmpd="sng" algn="ctr">
                      <a:solidFill>
                        <a:srgbClr val="CCCCCC"/>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5459"/>
                        </a:lnSpc>
                        <a:defRPr/>
                      </a:pPr>
                      <a:r>
                        <a:rPr lang="en-US" sz="1800" b="0" i="0" kern="1200" dirty="0">
                          <a:solidFill>
                            <a:schemeClr val="tx1"/>
                          </a:solidFill>
                          <a:effectLst/>
                          <a:latin typeface="+mn-lt"/>
                          <a:ea typeface="+mn-ea"/>
                          <a:cs typeface="+mn-cs"/>
                        </a:rPr>
                        <a:t>1742.6128</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3919"/>
                        </a:lnSpc>
                        <a:defRPr/>
                      </a:pPr>
                      <a:r>
                        <a:rPr lang="en-US" sz="1800" b="0" i="0" kern="1200" dirty="0">
                          <a:solidFill>
                            <a:schemeClr val="tx1"/>
                          </a:solidFill>
                          <a:effectLst/>
                          <a:latin typeface="+mn-lt"/>
                          <a:ea typeface="+mn-ea"/>
                          <a:cs typeface="+mn-cs"/>
                        </a:rPr>
                        <a:t>1544.7264</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5459"/>
                        </a:lnSpc>
                        <a:defRPr/>
                      </a:pPr>
                      <a:r>
                        <a:rPr lang="en-US" sz="1800" b="0" i="0" kern="1200" dirty="0">
                          <a:solidFill>
                            <a:schemeClr val="tx1"/>
                          </a:solidFill>
                          <a:effectLst/>
                          <a:latin typeface="+mn-lt"/>
                          <a:ea typeface="+mn-ea"/>
                          <a:cs typeface="+mn-cs"/>
                        </a:rPr>
                        <a:t>9267.5648</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3779"/>
                        </a:lnSpc>
                        <a:defRPr/>
                      </a:pPr>
                      <a:r>
                        <a:rPr lang="en-US" sz="1800" b="0" i="0" kern="1200" dirty="0">
                          <a:solidFill>
                            <a:schemeClr val="tx1"/>
                          </a:solidFill>
                          <a:effectLst/>
                          <a:latin typeface="+mn-lt"/>
                          <a:ea typeface="+mn-ea"/>
                          <a:cs typeface="+mn-cs"/>
                        </a:rPr>
                        <a:t>2416.2944</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15292">
                <a:tc>
                  <a:txBody>
                    <a:bodyPr/>
                    <a:lstStyle/>
                    <a:p>
                      <a:pPr algn="ctr">
                        <a:lnSpc>
                          <a:spcPts val="3640"/>
                        </a:lnSpc>
                        <a:defRPr/>
                      </a:pPr>
                      <a:r>
                        <a:rPr lang="en-US" sz="2000" dirty="0">
                          <a:solidFill>
                            <a:srgbClr val="191919"/>
                          </a:solidFill>
                          <a:latin typeface="Aileron"/>
                          <a:ea typeface="Aileron"/>
                          <a:cs typeface="Aileron"/>
                          <a:sym typeface="Aileron"/>
                        </a:rPr>
                        <a:t>0.9444</a:t>
                      </a:r>
                      <a:endParaRPr lang="en-US" sz="2000" dirty="0"/>
                    </a:p>
                  </a:txBody>
                  <a:tcPr marL="171450" marR="171450" marT="171450" marB="171450" anchor="ctr">
                    <a:lnL w="0" cap="flat" cmpd="sng" algn="ctr">
                      <a:solidFill>
                        <a:srgbClr val="CCCCCC"/>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5459"/>
                        </a:lnSpc>
                        <a:defRPr/>
                      </a:pPr>
                      <a:r>
                        <a:rPr lang="en-US" sz="1800" b="0" i="0" kern="1200" dirty="0">
                          <a:solidFill>
                            <a:schemeClr val="tx1"/>
                          </a:solidFill>
                          <a:effectLst/>
                          <a:latin typeface="+mn-lt"/>
                          <a:ea typeface="+mn-ea"/>
                          <a:cs typeface="+mn-cs"/>
                        </a:rPr>
                        <a:t>0.9907</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3919"/>
                        </a:lnSpc>
                        <a:defRPr/>
                      </a:pPr>
                      <a:r>
                        <a:rPr lang="en-US" sz="1800" b="0" i="0" kern="1200" dirty="0">
                          <a:solidFill>
                            <a:schemeClr val="tx1"/>
                          </a:solidFill>
                          <a:effectLst/>
                          <a:latin typeface="+mn-lt"/>
                          <a:ea typeface="+mn-ea"/>
                          <a:cs typeface="+mn-cs"/>
                        </a:rPr>
                        <a:t>0.9927</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5459"/>
                        </a:lnSpc>
                        <a:defRPr/>
                      </a:pPr>
                      <a:r>
                        <a:rPr lang="en-US" sz="1800" b="0" i="0" kern="1200" dirty="0">
                          <a:solidFill>
                            <a:schemeClr val="tx1"/>
                          </a:solidFill>
                          <a:effectLst/>
                          <a:latin typeface="+mn-lt"/>
                          <a:ea typeface="+mn-ea"/>
                          <a:cs typeface="+mn-cs"/>
                        </a:rPr>
                        <a:t>0.7366</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3779"/>
                        </a:lnSpc>
                        <a:defRPr/>
                      </a:pPr>
                      <a:r>
                        <a:rPr lang="en-US" sz="1800" b="0" i="0" kern="1200" dirty="0">
                          <a:solidFill>
                            <a:schemeClr val="tx1"/>
                          </a:solidFill>
                          <a:effectLst/>
                          <a:latin typeface="+mn-lt"/>
                          <a:ea typeface="+mn-ea"/>
                          <a:cs typeface="+mn-cs"/>
                        </a:rPr>
                        <a:t>0.9821</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15292">
                <a:tc>
                  <a:txBody>
                    <a:bodyPr/>
                    <a:lstStyle/>
                    <a:p>
                      <a:pPr algn="ctr">
                        <a:lnSpc>
                          <a:spcPts val="3640"/>
                        </a:lnSpc>
                        <a:defRPr/>
                      </a:pPr>
                      <a:r>
                        <a:rPr lang="en-US" sz="2000" dirty="0">
                          <a:solidFill>
                            <a:srgbClr val="191919"/>
                          </a:solidFill>
                          <a:latin typeface="Aileron"/>
                          <a:ea typeface="Aileron"/>
                          <a:cs typeface="Aileron"/>
                          <a:sym typeface="Aileron"/>
                        </a:rPr>
                        <a:t>1813744.7</a:t>
                      </a:r>
                      <a:endParaRPr lang="en-US" sz="2000" dirty="0"/>
                    </a:p>
                  </a:txBody>
                  <a:tcPr marL="171450" marR="171450" marT="171450" marB="171450" anchor="ctr">
                    <a:lnL w="0" cap="flat" cmpd="sng" algn="ctr">
                      <a:solidFill>
                        <a:srgbClr val="CCCCCC"/>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5459"/>
                        </a:lnSpc>
                        <a:defRPr/>
                      </a:pPr>
                      <a:r>
                        <a:rPr lang="en-US" sz="1800" b="0" i="0" kern="1200" dirty="0">
                          <a:solidFill>
                            <a:schemeClr val="tx1"/>
                          </a:solidFill>
                          <a:effectLst/>
                          <a:latin typeface="+mn-lt"/>
                          <a:ea typeface="+mn-ea"/>
                          <a:cs typeface="+mn-cs"/>
                        </a:rPr>
                        <a:t>3036699.4714</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3919"/>
                        </a:lnSpc>
                        <a:defRPr/>
                      </a:pPr>
                      <a:r>
                        <a:rPr lang="en-US" sz="1800" b="0" i="0" kern="1200" dirty="0">
                          <a:solidFill>
                            <a:schemeClr val="tx1"/>
                          </a:solidFill>
                          <a:effectLst/>
                          <a:latin typeface="+mn-lt"/>
                          <a:ea typeface="+mn-ea"/>
                          <a:cs typeface="+mn-cs"/>
                        </a:rPr>
                        <a:t>2386179.8001</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5459"/>
                        </a:lnSpc>
                        <a:defRPr/>
                      </a:pPr>
                      <a:r>
                        <a:rPr lang="en-US" sz="1800" b="0" i="0" kern="1200" dirty="0">
                          <a:solidFill>
                            <a:schemeClr val="tx1"/>
                          </a:solidFill>
                          <a:effectLst/>
                          <a:latin typeface="+mn-lt"/>
                          <a:ea typeface="+mn-ea"/>
                          <a:cs typeface="+mn-cs"/>
                        </a:rPr>
                        <a:t>85887756.4216</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tc>
                  <a:txBody>
                    <a:bodyPr/>
                    <a:lstStyle/>
                    <a:p>
                      <a:pPr algn="ctr">
                        <a:lnSpc>
                          <a:spcPts val="3919"/>
                        </a:lnSpc>
                        <a:defRPr/>
                      </a:pPr>
                      <a:r>
                        <a:rPr lang="en-US" sz="1800" b="0" i="0" kern="1200" dirty="0">
                          <a:solidFill>
                            <a:schemeClr val="tx1"/>
                          </a:solidFill>
                          <a:effectLst/>
                          <a:latin typeface="+mn-lt"/>
                          <a:ea typeface="+mn-ea"/>
                          <a:cs typeface="+mn-cs"/>
                        </a:rPr>
                        <a:t>5838478.8055</a:t>
                      </a:r>
                      <a:endParaRPr lang="en-US" sz="2000" dirty="0"/>
                    </a:p>
                  </a:txBody>
                  <a:tcPr marL="171450" marR="171450" marT="171450" marB="171450" anchor="ctr">
                    <a:lnL w="95250" cap="flat" cmpd="sng" algn="ctr">
                      <a:solidFill>
                        <a:srgbClr val="191919"/>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191919"/>
                      </a:solidFill>
                      <a:prstDash val="solid"/>
                      <a:round/>
                      <a:headEnd type="none" w="med" len="med"/>
                      <a:tailEnd type="none" w="med" len="med"/>
                    </a:lnT>
                    <a:lnB w="9525" cap="flat" cmpd="sng" algn="ctr">
                      <a:solidFill>
                        <a:srgbClr val="19191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13" name="Freeform 5"/>
          <p:cNvSpPr/>
          <p:nvPr/>
        </p:nvSpPr>
        <p:spPr>
          <a:xfrm>
            <a:off x="164081" y="1054481"/>
            <a:ext cx="2248043" cy="1386421"/>
          </a:xfrm>
          <a:custGeom>
            <a:avLst/>
            <a:gdLst/>
            <a:ahLst/>
            <a:cxnLst/>
            <a:rect l="l" t="t" r="r" b="b"/>
            <a:pathLst>
              <a:path w="8870583" h="1555158">
                <a:moveTo>
                  <a:pt x="38815" y="0"/>
                </a:moveTo>
                <a:lnTo>
                  <a:pt x="8831769" y="0"/>
                </a:lnTo>
                <a:cubicBezTo>
                  <a:pt x="8842063" y="0"/>
                  <a:pt x="8851936" y="4089"/>
                  <a:pt x="8859215" y="11369"/>
                </a:cubicBezTo>
                <a:cubicBezTo>
                  <a:pt x="8866494" y="18648"/>
                  <a:pt x="8870583" y="28520"/>
                  <a:pt x="8870583" y="38815"/>
                </a:cubicBezTo>
                <a:lnTo>
                  <a:pt x="8870583" y="1516344"/>
                </a:lnTo>
                <a:cubicBezTo>
                  <a:pt x="8870583" y="1526638"/>
                  <a:pt x="8866494" y="1536511"/>
                  <a:pt x="8859215" y="1543790"/>
                </a:cubicBezTo>
                <a:cubicBezTo>
                  <a:pt x="8851936" y="1551069"/>
                  <a:pt x="8842063" y="1555158"/>
                  <a:pt x="8831769" y="1555158"/>
                </a:cubicBezTo>
                <a:lnTo>
                  <a:pt x="38815" y="1555158"/>
                </a:lnTo>
                <a:cubicBezTo>
                  <a:pt x="28520" y="1555158"/>
                  <a:pt x="18648" y="1551069"/>
                  <a:pt x="11369" y="1543790"/>
                </a:cubicBezTo>
                <a:cubicBezTo>
                  <a:pt x="4089" y="1536511"/>
                  <a:pt x="0" y="1526638"/>
                  <a:pt x="0" y="1516344"/>
                </a:cubicBezTo>
                <a:lnTo>
                  <a:pt x="0" y="38815"/>
                </a:lnTo>
                <a:cubicBezTo>
                  <a:pt x="0" y="28520"/>
                  <a:pt x="4089" y="18648"/>
                  <a:pt x="11369" y="11369"/>
                </a:cubicBezTo>
                <a:cubicBezTo>
                  <a:pt x="18648" y="4089"/>
                  <a:pt x="28520" y="0"/>
                  <a:pt x="38815" y="0"/>
                </a:cubicBezTo>
                <a:close/>
              </a:path>
            </a:pathLst>
          </a:custGeom>
          <a:solidFill>
            <a:srgbClr val="D9D9D9"/>
          </a:solidFill>
          <a:ln cap="rnd">
            <a:noFill/>
            <a:prstDash val="sysDot"/>
            <a:round/>
          </a:ln>
        </p:spPr>
      </p:sp>
      <p:sp>
        <p:nvSpPr>
          <p:cNvPr id="16" name="Freeform 8"/>
          <p:cNvSpPr/>
          <p:nvPr/>
        </p:nvSpPr>
        <p:spPr>
          <a:xfrm>
            <a:off x="3159875" y="40915"/>
            <a:ext cx="968538" cy="74322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17" name="TextBox 9"/>
          <p:cNvSpPr txBox="1"/>
          <p:nvPr/>
        </p:nvSpPr>
        <p:spPr>
          <a:xfrm>
            <a:off x="877452" y="-89289"/>
            <a:ext cx="846449" cy="502697"/>
          </a:xfrm>
          <a:prstGeom prst="rect">
            <a:avLst/>
          </a:prstGeom>
        </p:spPr>
        <p:txBody>
          <a:bodyPr lIns="50800" tIns="50800" rIns="50800" bIns="50800" rtlCol="0" anchor="ctr"/>
          <a:lstStyle/>
          <a:p>
            <a:pPr algn="ctr">
              <a:lnSpc>
                <a:spcPts val="3299"/>
              </a:lnSpc>
            </a:pPr>
            <a:endParaRPr/>
          </a:p>
        </p:txBody>
      </p:sp>
      <p:sp>
        <p:nvSpPr>
          <p:cNvPr id="19" name="Freeform 11"/>
          <p:cNvSpPr/>
          <p:nvPr/>
        </p:nvSpPr>
        <p:spPr>
          <a:xfrm>
            <a:off x="5322651" y="23803"/>
            <a:ext cx="1041783" cy="80307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5E89"/>
          </a:solidFill>
        </p:spPr>
      </p:sp>
      <p:sp>
        <p:nvSpPr>
          <p:cNvPr id="20" name="TextBox 12"/>
          <p:cNvSpPr txBox="1"/>
          <p:nvPr/>
        </p:nvSpPr>
        <p:spPr>
          <a:xfrm>
            <a:off x="4086277" y="-89289"/>
            <a:ext cx="846449" cy="502697"/>
          </a:xfrm>
          <a:prstGeom prst="rect">
            <a:avLst/>
          </a:prstGeom>
        </p:spPr>
        <p:txBody>
          <a:bodyPr lIns="50800" tIns="50800" rIns="50800" bIns="50800" rtlCol="0" anchor="ctr"/>
          <a:lstStyle/>
          <a:p>
            <a:pPr algn="ctr">
              <a:lnSpc>
                <a:spcPts val="3299"/>
              </a:lnSpc>
            </a:pPr>
            <a:endParaRPr/>
          </a:p>
        </p:txBody>
      </p:sp>
      <p:sp>
        <p:nvSpPr>
          <p:cNvPr id="22" name="Freeform 14"/>
          <p:cNvSpPr/>
          <p:nvPr/>
        </p:nvSpPr>
        <p:spPr>
          <a:xfrm>
            <a:off x="9928474" y="88019"/>
            <a:ext cx="855605" cy="70967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8AAD"/>
          </a:solidFill>
        </p:spPr>
      </p:sp>
      <p:sp>
        <p:nvSpPr>
          <p:cNvPr id="23" name="TextBox 15"/>
          <p:cNvSpPr txBox="1"/>
          <p:nvPr/>
        </p:nvSpPr>
        <p:spPr>
          <a:xfrm>
            <a:off x="10624076" y="-89289"/>
            <a:ext cx="846449" cy="502697"/>
          </a:xfrm>
          <a:prstGeom prst="rect">
            <a:avLst/>
          </a:prstGeom>
        </p:spPr>
        <p:txBody>
          <a:bodyPr lIns="50800" tIns="50800" rIns="50800" bIns="50800" rtlCol="0" anchor="ctr"/>
          <a:lstStyle/>
          <a:p>
            <a:pPr algn="ctr">
              <a:lnSpc>
                <a:spcPts val="3299"/>
              </a:lnSpc>
            </a:pPr>
            <a:endParaRPr/>
          </a:p>
        </p:txBody>
      </p:sp>
      <p:grpSp>
        <p:nvGrpSpPr>
          <p:cNvPr id="25" name="Group 17"/>
          <p:cNvGrpSpPr/>
          <p:nvPr/>
        </p:nvGrpSpPr>
        <p:grpSpPr>
          <a:xfrm>
            <a:off x="12210908" y="-1688"/>
            <a:ext cx="855605" cy="812339"/>
            <a:chOff x="76199" y="19050"/>
            <a:chExt cx="736600" cy="793749"/>
          </a:xfrm>
        </p:grpSpPr>
        <p:sp>
          <p:nvSpPr>
            <p:cNvPr id="27" name="Freeform 18"/>
            <p:cNvSpPr/>
            <p:nvPr/>
          </p:nvSpPr>
          <p:spPr>
            <a:xfrm>
              <a:off x="76199" y="73680"/>
              <a:ext cx="736600" cy="73911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B3CF"/>
            </a:solidFill>
          </p:spPr>
        </p:sp>
        <p:sp>
          <p:nvSpPr>
            <p:cNvPr id="28" name="TextBox 1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26" name="Freeform 20"/>
          <p:cNvSpPr/>
          <p:nvPr/>
        </p:nvSpPr>
        <p:spPr>
          <a:xfrm>
            <a:off x="12377191" y="209705"/>
            <a:ext cx="523038" cy="421032"/>
          </a:xfrm>
          <a:custGeom>
            <a:avLst/>
            <a:gdLst/>
            <a:ahLst/>
            <a:cxnLst/>
            <a:rect l="l" t="t" r="r" b="b"/>
            <a:pathLst>
              <a:path w="968748" h="968748">
                <a:moveTo>
                  <a:pt x="0" y="0"/>
                </a:moveTo>
                <a:lnTo>
                  <a:pt x="968748" y="0"/>
                </a:lnTo>
                <a:lnTo>
                  <a:pt x="968748" y="968748"/>
                </a:lnTo>
                <a:lnTo>
                  <a:pt x="0" y="9687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0" name="Group 22"/>
          <p:cNvGrpSpPr/>
          <p:nvPr/>
        </p:nvGrpSpPr>
        <p:grpSpPr>
          <a:xfrm>
            <a:off x="7719857" y="40414"/>
            <a:ext cx="905762" cy="762888"/>
            <a:chOff x="76200" y="0"/>
            <a:chExt cx="736600" cy="858973"/>
          </a:xfrm>
        </p:grpSpPr>
        <p:sp>
          <p:nvSpPr>
            <p:cNvPr id="32" name="Freeform 23"/>
            <p:cNvSpPr/>
            <p:nvPr/>
          </p:nvSpPr>
          <p:spPr>
            <a:xfrm>
              <a:off x="76200" y="0"/>
              <a:ext cx="736600" cy="85897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777B6"/>
            </a:solidFill>
          </p:spPr>
          <p:txBody>
            <a:bodyPr/>
            <a:lstStyle/>
            <a:p>
              <a:endParaRPr lang="en-US" dirty="0"/>
            </a:p>
          </p:txBody>
        </p:sp>
        <p:sp>
          <p:nvSpPr>
            <p:cNvPr id="33" name="TextBox 24"/>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31" name="Freeform 25"/>
          <p:cNvSpPr/>
          <p:nvPr/>
        </p:nvSpPr>
        <p:spPr>
          <a:xfrm flipH="1">
            <a:off x="7949621" y="205751"/>
            <a:ext cx="480169" cy="377652"/>
          </a:xfrm>
          <a:custGeom>
            <a:avLst/>
            <a:gdLst/>
            <a:ahLst/>
            <a:cxnLst/>
            <a:rect l="l" t="t" r="r" b="b"/>
            <a:pathLst>
              <a:path w="1124554" h="1128658">
                <a:moveTo>
                  <a:pt x="1124553" y="0"/>
                </a:moveTo>
                <a:lnTo>
                  <a:pt x="0" y="0"/>
                </a:lnTo>
                <a:lnTo>
                  <a:pt x="0" y="1128658"/>
                </a:lnTo>
                <a:lnTo>
                  <a:pt x="1124553" y="1128658"/>
                </a:lnTo>
                <a:lnTo>
                  <a:pt x="1124553"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Freeform 26"/>
          <p:cNvSpPr/>
          <p:nvPr/>
        </p:nvSpPr>
        <p:spPr>
          <a:xfrm>
            <a:off x="3414571" y="205751"/>
            <a:ext cx="654341" cy="408963"/>
          </a:xfrm>
          <a:custGeom>
            <a:avLst/>
            <a:gdLst/>
            <a:ahLst/>
            <a:cxnLst/>
            <a:rect l="l" t="t" r="r" b="b"/>
            <a:pathLst>
              <a:path w="908957" h="1039348">
                <a:moveTo>
                  <a:pt x="0" y="0"/>
                </a:moveTo>
                <a:lnTo>
                  <a:pt x="908957" y="0"/>
                </a:lnTo>
                <a:lnTo>
                  <a:pt x="908957" y="1039348"/>
                </a:lnTo>
                <a:lnTo>
                  <a:pt x="0" y="10393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5" name="Freeform 27"/>
          <p:cNvSpPr/>
          <p:nvPr/>
        </p:nvSpPr>
        <p:spPr>
          <a:xfrm>
            <a:off x="5516372" y="286758"/>
            <a:ext cx="720262" cy="343979"/>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6" name="Freeform 28"/>
          <p:cNvSpPr/>
          <p:nvPr/>
        </p:nvSpPr>
        <p:spPr>
          <a:xfrm>
            <a:off x="10185051" y="240336"/>
            <a:ext cx="370883" cy="421033"/>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Rectangle 62">
            <a:extLst>
              <a:ext uri="{FF2B5EF4-FFF2-40B4-BE49-F238E27FC236}">
                <a16:creationId xmlns:a16="http://schemas.microsoft.com/office/drawing/2014/main" id="{EFAA804C-C142-EF08-6137-5C4A0330B345}"/>
              </a:ext>
            </a:extLst>
          </p:cNvPr>
          <p:cNvSpPr/>
          <p:nvPr/>
        </p:nvSpPr>
        <p:spPr>
          <a:xfrm>
            <a:off x="135532" y="2440902"/>
            <a:ext cx="2276592" cy="13267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kern="1200" dirty="0">
                <a:solidFill>
                  <a:schemeClr val="bg1"/>
                </a:solidFill>
                <a:effectLst/>
                <a:latin typeface="+mn-lt"/>
                <a:ea typeface="+mn-ea"/>
                <a:cs typeface="+mn-cs"/>
              </a:rPr>
              <a:t>MAE</a:t>
            </a:r>
            <a:endParaRPr lang="en-US" sz="2000" dirty="0">
              <a:solidFill>
                <a:schemeClr val="bg1"/>
              </a:solidFill>
            </a:endParaRPr>
          </a:p>
          <a:p>
            <a:pPr algn="ctr"/>
            <a:endParaRPr lang="en-US" dirty="0"/>
          </a:p>
        </p:txBody>
      </p:sp>
      <p:sp>
        <p:nvSpPr>
          <p:cNvPr id="64" name="Rectangle 63">
            <a:extLst>
              <a:ext uri="{FF2B5EF4-FFF2-40B4-BE49-F238E27FC236}">
                <a16:creationId xmlns:a16="http://schemas.microsoft.com/office/drawing/2014/main" id="{52F1ED16-2C66-A73E-7680-D89879347835}"/>
              </a:ext>
            </a:extLst>
          </p:cNvPr>
          <p:cNvSpPr/>
          <p:nvPr/>
        </p:nvSpPr>
        <p:spPr>
          <a:xfrm>
            <a:off x="164081" y="3760248"/>
            <a:ext cx="2248043" cy="13267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b="0" i="0" kern="1200" dirty="0">
                <a:solidFill>
                  <a:schemeClr val="bg1"/>
                </a:solidFill>
                <a:effectLst/>
                <a:latin typeface="+mn-lt"/>
                <a:ea typeface="+mn-ea"/>
                <a:cs typeface="+mn-cs"/>
              </a:rPr>
              <a:t>RMSE</a:t>
            </a:r>
            <a:endParaRPr lang="en-US" sz="2000" dirty="0">
              <a:solidFill>
                <a:schemeClr val="bg1"/>
              </a:solidFill>
            </a:endParaRPr>
          </a:p>
          <a:p>
            <a:pPr algn="ctr"/>
            <a:endParaRPr lang="en-US" dirty="0">
              <a:solidFill>
                <a:schemeClr val="bg1"/>
              </a:solidFill>
            </a:endParaRPr>
          </a:p>
        </p:txBody>
      </p:sp>
      <p:sp>
        <p:nvSpPr>
          <p:cNvPr id="65" name="Rectangle 64">
            <a:extLst>
              <a:ext uri="{FF2B5EF4-FFF2-40B4-BE49-F238E27FC236}">
                <a16:creationId xmlns:a16="http://schemas.microsoft.com/office/drawing/2014/main" id="{875F1F59-617C-485A-8B0E-18B8FD930EE5}"/>
              </a:ext>
            </a:extLst>
          </p:cNvPr>
          <p:cNvSpPr/>
          <p:nvPr/>
        </p:nvSpPr>
        <p:spPr>
          <a:xfrm>
            <a:off x="135532" y="5095959"/>
            <a:ext cx="2276592" cy="13267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kern="1200" dirty="0">
                <a:solidFill>
                  <a:schemeClr val="bg1"/>
                </a:solidFill>
                <a:effectLst/>
                <a:latin typeface="+mn-lt"/>
                <a:ea typeface="+mn-ea"/>
                <a:cs typeface="+mn-cs"/>
              </a:rPr>
              <a:t>R²</a:t>
            </a:r>
            <a:endParaRPr lang="en-US" dirty="0">
              <a:solidFill>
                <a:schemeClr val="bg1"/>
              </a:solidFill>
            </a:endParaRPr>
          </a:p>
        </p:txBody>
      </p:sp>
      <p:sp>
        <p:nvSpPr>
          <p:cNvPr id="66" name="Rectangle 65">
            <a:extLst>
              <a:ext uri="{FF2B5EF4-FFF2-40B4-BE49-F238E27FC236}">
                <a16:creationId xmlns:a16="http://schemas.microsoft.com/office/drawing/2014/main" id="{EA8B3F54-9F39-C6DB-F40B-00CA5312E6F8}"/>
              </a:ext>
            </a:extLst>
          </p:cNvPr>
          <p:cNvSpPr/>
          <p:nvPr/>
        </p:nvSpPr>
        <p:spPr>
          <a:xfrm>
            <a:off x="135532" y="6390524"/>
            <a:ext cx="2276592" cy="13267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b="0" i="0" kern="1200" dirty="0">
                <a:solidFill>
                  <a:schemeClr val="bg1"/>
                </a:solidFill>
                <a:effectLst/>
                <a:latin typeface="+mn-lt"/>
                <a:ea typeface="+mn-ea"/>
                <a:cs typeface="+mn-cs"/>
              </a:rPr>
              <a:t>MSE</a:t>
            </a:r>
            <a:endParaRPr lang="en-US" sz="2000" dirty="0">
              <a:solidFill>
                <a:schemeClr val="bg1"/>
              </a:solidFill>
            </a:endParaRPr>
          </a:p>
          <a:p>
            <a:pPr algn="ctr"/>
            <a:endParaRPr lang="en-US" dirty="0">
              <a:solidFill>
                <a:schemeClr val="bg1"/>
              </a:solidFill>
            </a:endParaRPr>
          </a:p>
        </p:txBody>
      </p:sp>
      <p:sp>
        <p:nvSpPr>
          <p:cNvPr id="68" name="TextBox 67">
            <a:extLst>
              <a:ext uri="{FF2B5EF4-FFF2-40B4-BE49-F238E27FC236}">
                <a16:creationId xmlns:a16="http://schemas.microsoft.com/office/drawing/2014/main" id="{4ED7540E-C75B-A7DC-A513-DD72F8A97926}"/>
              </a:ext>
            </a:extLst>
          </p:cNvPr>
          <p:cNvSpPr txBox="1"/>
          <p:nvPr/>
        </p:nvSpPr>
        <p:spPr>
          <a:xfrm>
            <a:off x="583883" y="1806842"/>
            <a:ext cx="1028230" cy="369332"/>
          </a:xfrm>
          <a:prstGeom prst="rect">
            <a:avLst/>
          </a:prstGeom>
          <a:noFill/>
        </p:spPr>
        <p:txBody>
          <a:bodyPr wrap="none" rtlCol="0">
            <a:spAutoFit/>
          </a:bodyPr>
          <a:lstStyle/>
          <a:p>
            <a:r>
              <a:rPr lang="en-US" dirty="0"/>
              <a:t>Methods</a:t>
            </a:r>
          </a:p>
        </p:txBody>
      </p:sp>
    </p:spTree>
    <p:extLst>
      <p:ext uri="{BB962C8B-B14F-4D97-AF65-F5344CB8AC3E}">
        <p14:creationId xmlns:p14="http://schemas.microsoft.com/office/powerpoint/2010/main" val="901141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6EBEE-BBDD-E656-D198-9A918F02669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ED6DC01-5C03-4439-06DF-9C8B4368213B}"/>
              </a:ext>
            </a:extLst>
          </p:cNvPr>
          <p:cNvSpPr txBox="1"/>
          <p:nvPr/>
        </p:nvSpPr>
        <p:spPr>
          <a:xfrm>
            <a:off x="283778" y="157654"/>
            <a:ext cx="8371491" cy="6093976"/>
          </a:xfrm>
          <a:prstGeom prst="rect">
            <a:avLst/>
          </a:prstGeom>
          <a:noFill/>
        </p:spPr>
        <p:txBody>
          <a:bodyPr wrap="square" rtlCol="0">
            <a:spAutoFit/>
          </a:bodyPr>
          <a:lstStyle/>
          <a:p>
            <a:r>
              <a:rPr lang="en-US" sz="2800" b="0" i="0" dirty="0">
                <a:solidFill>
                  <a:schemeClr val="accent2">
                    <a:lumMod val="60000"/>
                    <a:lumOff val="40000"/>
                  </a:schemeClr>
                </a:solidFill>
                <a:effectLst/>
                <a:latin typeface="Sitka Heading" panose="02000505000000020004" pitchFamily="2" charset="0"/>
              </a:rPr>
              <a:t>Conclusion:</a:t>
            </a:r>
          </a:p>
          <a:p>
            <a:endParaRPr lang="en-US" sz="1600" b="0" i="0" dirty="0">
              <a:solidFill>
                <a:schemeClr val="bg1"/>
              </a:solidFill>
              <a:effectLst/>
              <a:latin typeface="Sitka Heading" panose="02000505000000020004" pitchFamily="2" charset="0"/>
            </a:endParaRPr>
          </a:p>
          <a:p>
            <a:r>
              <a:rPr lang="en-US" sz="1600" b="0" i="0" dirty="0">
                <a:solidFill>
                  <a:schemeClr val="bg1"/>
                </a:solidFill>
                <a:effectLst/>
                <a:latin typeface="Sitka Heading" panose="02000505000000020004" pitchFamily="2" charset="0"/>
              </a:rPr>
              <a:t>Best Model: Gradient Boosting (with PCA) achieved the lowest RMSE (2757) and demonstrated consistency through cross-validation.</a:t>
            </a:r>
          </a:p>
          <a:p>
            <a:endParaRPr lang="en-US" sz="1600" b="0" i="0" dirty="0">
              <a:solidFill>
                <a:schemeClr val="bg1"/>
              </a:solidFill>
              <a:effectLst/>
              <a:latin typeface="Sitka Heading" panose="02000505000000020004" pitchFamily="2" charset="0"/>
            </a:endParaRPr>
          </a:p>
          <a:p>
            <a:r>
              <a:rPr lang="en-US" sz="1600" b="0" i="0" dirty="0">
                <a:solidFill>
                  <a:schemeClr val="bg1"/>
                </a:solidFill>
                <a:effectLst/>
                <a:latin typeface="Sitka Heading" panose="02000505000000020004" pitchFamily="2" charset="0"/>
              </a:rPr>
              <a:t>Key Insights from EDA: Features like </a:t>
            </a:r>
            <a:r>
              <a:rPr lang="en-US" sz="1600" b="0" i="0" dirty="0" err="1">
                <a:solidFill>
                  <a:schemeClr val="bg1"/>
                </a:solidFill>
                <a:effectLst/>
                <a:latin typeface="Sitka Heading" panose="02000505000000020004" pitchFamily="2" charset="0"/>
              </a:rPr>
              <a:t>revenue_per_ask</a:t>
            </a:r>
            <a:r>
              <a:rPr lang="en-US" sz="1600" b="0" i="0" dirty="0">
                <a:solidFill>
                  <a:schemeClr val="bg1"/>
                </a:solidFill>
                <a:effectLst/>
                <a:latin typeface="Sitka Heading" panose="02000505000000020004" pitchFamily="2" charset="0"/>
              </a:rPr>
              <a:t>, </a:t>
            </a:r>
            <a:r>
              <a:rPr lang="en-US" sz="1600" b="0" i="0" dirty="0" err="1">
                <a:solidFill>
                  <a:schemeClr val="bg1"/>
                </a:solidFill>
                <a:effectLst/>
                <a:latin typeface="Sitka Heading" panose="02000505000000020004" pitchFamily="2" charset="0"/>
              </a:rPr>
              <a:t>fuel_efficiency</a:t>
            </a:r>
            <a:r>
              <a:rPr lang="en-US" sz="1600" b="0" i="0" dirty="0">
                <a:solidFill>
                  <a:schemeClr val="bg1"/>
                </a:solidFill>
                <a:effectLst/>
                <a:latin typeface="Sitka Heading" panose="02000505000000020004" pitchFamily="2" charset="0"/>
              </a:rPr>
              <a:t>, and </a:t>
            </a:r>
            <a:r>
              <a:rPr lang="en-US" sz="1600" b="0" i="0" dirty="0" err="1">
                <a:solidFill>
                  <a:schemeClr val="bg1"/>
                </a:solidFill>
                <a:effectLst/>
                <a:latin typeface="Sitka Heading" panose="02000505000000020004" pitchFamily="2" charset="0"/>
              </a:rPr>
              <a:t>maintenance_downtime</a:t>
            </a:r>
            <a:r>
              <a:rPr lang="en-US" sz="1600" b="0" i="0" dirty="0">
                <a:solidFill>
                  <a:schemeClr val="bg1"/>
                </a:solidFill>
                <a:effectLst/>
                <a:latin typeface="Sitka Heading" panose="02000505000000020004" pitchFamily="2" charset="0"/>
              </a:rPr>
              <a:t> were the most influential, highlighting operational efficiency as a critical driver.</a:t>
            </a:r>
          </a:p>
          <a:p>
            <a:endParaRPr lang="en-US" sz="1600" b="0" i="0" dirty="0">
              <a:solidFill>
                <a:schemeClr val="bg1"/>
              </a:solidFill>
              <a:effectLst/>
              <a:latin typeface="Sitka Heading" panose="02000505000000020004" pitchFamily="2" charset="0"/>
            </a:endParaRPr>
          </a:p>
          <a:p>
            <a:r>
              <a:rPr lang="en-US" sz="1600" b="0" i="0" dirty="0">
                <a:solidFill>
                  <a:schemeClr val="bg1"/>
                </a:solidFill>
                <a:effectLst/>
                <a:latin typeface="Sitka Heading" panose="02000505000000020004" pitchFamily="2" charset="0"/>
              </a:rPr>
              <a:t>Why RMSE? It provides actionable insights into prediction errors in the same units as the target variable, making it ideal for decision-making.</a:t>
            </a:r>
          </a:p>
          <a:p>
            <a:endParaRPr lang="en-US" sz="1600" dirty="0">
              <a:solidFill>
                <a:schemeClr val="bg1"/>
              </a:solidFill>
              <a:latin typeface="Sitka Heading" panose="02000505000000020004" pitchFamily="2" charset="0"/>
            </a:endParaRPr>
          </a:p>
          <a:p>
            <a:endParaRPr lang="en-US" sz="1600" b="0" i="0" dirty="0">
              <a:solidFill>
                <a:schemeClr val="bg1"/>
              </a:solidFill>
              <a:effectLst/>
              <a:latin typeface="+mj-lt"/>
            </a:endParaRPr>
          </a:p>
          <a:p>
            <a:r>
              <a:rPr lang="en-US" sz="1600" b="0" i="0" dirty="0">
                <a:solidFill>
                  <a:schemeClr val="bg1"/>
                </a:solidFill>
                <a:effectLst/>
                <a:latin typeface="+mj-lt"/>
              </a:rPr>
              <a:t>The Gradient Boosting model successfully achieves the project objectives:</a:t>
            </a:r>
            <a:br>
              <a:rPr lang="en-US" sz="1600" dirty="0">
                <a:solidFill>
                  <a:schemeClr val="bg1"/>
                </a:solidFill>
                <a:latin typeface="+mj-lt"/>
              </a:rPr>
            </a:br>
            <a:r>
              <a:rPr lang="en-US" sz="1600" b="0" i="0" dirty="0">
                <a:solidFill>
                  <a:schemeClr val="bg1"/>
                </a:solidFill>
                <a:effectLst/>
                <a:latin typeface="+mj-lt"/>
              </a:rPr>
              <a:t>·       </a:t>
            </a:r>
            <a:r>
              <a:rPr lang="en-US" sz="1600" b="1" i="0" dirty="0">
                <a:solidFill>
                  <a:schemeClr val="bg1"/>
                </a:solidFill>
                <a:effectLst/>
                <a:latin typeface="+mj-lt"/>
              </a:rPr>
              <a:t>Prediction Accuracy:</a:t>
            </a:r>
            <a:br>
              <a:rPr lang="en-US" sz="1600" dirty="0">
                <a:solidFill>
                  <a:schemeClr val="bg1"/>
                </a:solidFill>
                <a:latin typeface="+mj-lt"/>
              </a:rPr>
            </a:br>
            <a:r>
              <a:rPr lang="en-US" sz="1600" b="0" i="0" dirty="0">
                <a:solidFill>
                  <a:schemeClr val="bg1"/>
                </a:solidFill>
                <a:effectLst/>
                <a:latin typeface="+mj-lt"/>
              </a:rPr>
              <a:t>o  High accuracy in predicting airline profitability, enabling confident decision-making.</a:t>
            </a:r>
            <a:br>
              <a:rPr lang="en-US" sz="1600" dirty="0">
                <a:solidFill>
                  <a:schemeClr val="bg1"/>
                </a:solidFill>
                <a:latin typeface="+mj-lt"/>
              </a:rPr>
            </a:br>
            <a:r>
              <a:rPr lang="en-US" sz="1600" b="0" i="0" dirty="0">
                <a:solidFill>
                  <a:schemeClr val="bg1"/>
                </a:solidFill>
                <a:effectLst/>
                <a:latin typeface="+mj-lt"/>
              </a:rPr>
              <a:t>·       </a:t>
            </a:r>
            <a:r>
              <a:rPr lang="en-US" sz="1600" b="1" i="0" dirty="0">
                <a:solidFill>
                  <a:schemeClr val="bg1"/>
                </a:solidFill>
                <a:effectLst/>
                <a:latin typeface="+mj-lt"/>
              </a:rPr>
              <a:t>Interpretability:</a:t>
            </a:r>
            <a:br>
              <a:rPr lang="en-US" sz="1600" dirty="0">
                <a:solidFill>
                  <a:schemeClr val="bg1"/>
                </a:solidFill>
                <a:latin typeface="+mj-lt"/>
              </a:rPr>
            </a:br>
            <a:r>
              <a:rPr lang="en-US" sz="1600" b="0" i="0" dirty="0">
                <a:solidFill>
                  <a:schemeClr val="bg1"/>
                </a:solidFill>
                <a:effectLst/>
                <a:latin typeface="+mj-lt"/>
              </a:rPr>
              <a:t>o  SHAP values provide actionable insights into the most impactful features.</a:t>
            </a:r>
            <a:br>
              <a:rPr lang="en-US" sz="1600" dirty="0">
                <a:solidFill>
                  <a:schemeClr val="bg1"/>
                </a:solidFill>
                <a:latin typeface="+mj-lt"/>
              </a:rPr>
            </a:br>
            <a:r>
              <a:rPr lang="en-US" sz="1600" b="0" i="0" dirty="0">
                <a:solidFill>
                  <a:schemeClr val="bg1"/>
                </a:solidFill>
                <a:effectLst/>
                <a:latin typeface="+mj-lt"/>
              </a:rPr>
              <a:t>o  Helps operators focus on areas like optimizing revenue streams and reducing operational costs.</a:t>
            </a:r>
            <a:br>
              <a:rPr lang="en-US" sz="1600" dirty="0">
                <a:solidFill>
                  <a:schemeClr val="bg1"/>
                </a:solidFill>
                <a:latin typeface="+mj-lt"/>
              </a:rPr>
            </a:br>
            <a:r>
              <a:rPr lang="en-US" sz="1600" b="0" i="0" dirty="0">
                <a:solidFill>
                  <a:schemeClr val="bg1"/>
                </a:solidFill>
                <a:effectLst/>
                <a:latin typeface="+mj-lt"/>
              </a:rPr>
              <a:t>·       </a:t>
            </a:r>
            <a:r>
              <a:rPr lang="en-US" sz="1600" b="1" i="0" dirty="0">
                <a:solidFill>
                  <a:schemeClr val="bg1"/>
                </a:solidFill>
                <a:effectLst/>
                <a:latin typeface="+mj-lt"/>
              </a:rPr>
              <a:t>Generalization to Unseen Data:</a:t>
            </a:r>
            <a:br>
              <a:rPr lang="en-US" sz="1600" dirty="0">
                <a:solidFill>
                  <a:schemeClr val="bg1"/>
                </a:solidFill>
                <a:latin typeface="+mj-lt"/>
              </a:rPr>
            </a:br>
            <a:r>
              <a:rPr lang="en-US" sz="1600" b="0" i="0" dirty="0">
                <a:solidFill>
                  <a:schemeClr val="bg1"/>
                </a:solidFill>
                <a:effectLst/>
                <a:latin typeface="+mj-lt"/>
              </a:rPr>
              <a:t>  Consistent cross-validation results confirm the model's robustness and applicability to real-world scenarios.</a:t>
            </a:r>
          </a:p>
          <a:p>
            <a:endParaRPr lang="en-US" sz="1200" dirty="0">
              <a:solidFill>
                <a:schemeClr val="accent1">
                  <a:lumMod val="60000"/>
                  <a:lumOff val="40000"/>
                </a:schemeClr>
              </a:solidFill>
              <a:latin typeface="Century Gothic" panose="020B0502020202020204" pitchFamily="34" charset="0"/>
            </a:endParaRPr>
          </a:p>
          <a:p>
            <a:endParaRPr lang="en-US" sz="1400" dirty="0">
              <a:solidFill>
                <a:schemeClr val="accent1">
                  <a:lumMod val="60000"/>
                  <a:lumOff val="40000"/>
                </a:schemeClr>
              </a:solidFil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6757E2EF-4263-01C9-4C6A-EAAACD2442A2}"/>
                  </a:ext>
                </a:extLst>
              </p14:cNvPr>
              <p14:cNvContentPartPr/>
              <p14:nvPr/>
            </p14:nvContentPartPr>
            <p14:xfrm>
              <a:off x="12877597" y="7831179"/>
              <a:ext cx="1615680" cy="256320"/>
            </p14:xfrm>
          </p:contentPart>
        </mc:Choice>
        <mc:Fallback xmlns="">
          <p:pic>
            <p:nvPicPr>
              <p:cNvPr id="3" name="Ink 2">
                <a:extLst>
                  <a:ext uri="{FF2B5EF4-FFF2-40B4-BE49-F238E27FC236}">
                    <a16:creationId xmlns:a16="http://schemas.microsoft.com/office/drawing/2014/main" id="{6757E2EF-4263-01C9-4C6A-EAAACD2442A2}"/>
                  </a:ext>
                </a:extLst>
              </p:cNvPr>
              <p:cNvPicPr/>
              <p:nvPr/>
            </p:nvPicPr>
            <p:blipFill>
              <a:blip r:embed="rId3"/>
              <a:stretch>
                <a:fillRect/>
              </a:stretch>
            </p:blipFill>
            <p:spPr>
              <a:xfrm>
                <a:off x="12814597" y="7768539"/>
                <a:ext cx="1741320" cy="381960"/>
              </a:xfrm>
              <a:prstGeom prst="rect">
                <a:avLst/>
              </a:prstGeom>
            </p:spPr>
          </p:pic>
        </mc:Fallback>
      </mc:AlternateContent>
      <p:sp>
        <p:nvSpPr>
          <p:cNvPr id="5" name="Rectangle: Rounded Corners 4">
            <a:extLst>
              <a:ext uri="{FF2B5EF4-FFF2-40B4-BE49-F238E27FC236}">
                <a16:creationId xmlns:a16="http://schemas.microsoft.com/office/drawing/2014/main" id="{C91FF55F-41F1-26DF-4B0F-71D78CC95D7C}"/>
              </a:ext>
            </a:extLst>
          </p:cNvPr>
          <p:cNvSpPr/>
          <p:nvPr/>
        </p:nvSpPr>
        <p:spPr>
          <a:xfrm>
            <a:off x="0" y="7818219"/>
            <a:ext cx="14630400" cy="39435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01B8373-56B8-E8B3-7E6B-9BE7CBB958FD}"/>
              </a:ext>
            </a:extLst>
          </p:cNvPr>
          <p:cNvPicPr>
            <a:picLocks noChangeAspect="1"/>
          </p:cNvPicPr>
          <p:nvPr/>
        </p:nvPicPr>
        <p:blipFill>
          <a:blip r:embed="rId4"/>
          <a:stretch>
            <a:fillRect/>
          </a:stretch>
        </p:blipFill>
        <p:spPr>
          <a:xfrm>
            <a:off x="10128738" y="316976"/>
            <a:ext cx="4501662" cy="7895597"/>
          </a:xfrm>
          <a:prstGeom prst="rect">
            <a:avLst/>
          </a:prstGeom>
        </p:spPr>
      </p:pic>
      <p:sp>
        <p:nvSpPr>
          <p:cNvPr id="7" name="TextBox 6">
            <a:extLst>
              <a:ext uri="{FF2B5EF4-FFF2-40B4-BE49-F238E27FC236}">
                <a16:creationId xmlns:a16="http://schemas.microsoft.com/office/drawing/2014/main" id="{23A341B4-2855-273A-B724-A65B30AA2DFB}"/>
              </a:ext>
            </a:extLst>
          </p:cNvPr>
          <p:cNvSpPr txBox="1"/>
          <p:nvPr/>
        </p:nvSpPr>
        <p:spPr>
          <a:xfrm>
            <a:off x="4469523" y="6731876"/>
            <a:ext cx="2721771" cy="769441"/>
          </a:xfrm>
          <a:prstGeom prst="rect">
            <a:avLst/>
          </a:prstGeom>
          <a:noFill/>
        </p:spPr>
        <p:txBody>
          <a:bodyPr wrap="none" rtlCol="0">
            <a:spAutoFit/>
          </a:bodyPr>
          <a:lstStyle/>
          <a:p>
            <a:r>
              <a:rPr lang="en-US" sz="4400" dirty="0">
                <a:solidFill>
                  <a:schemeClr val="bg1"/>
                </a:solidFill>
              </a:rPr>
              <a:t>Thank You!</a:t>
            </a:r>
          </a:p>
        </p:txBody>
      </p:sp>
    </p:spTree>
    <p:extLst>
      <p:ext uri="{BB962C8B-B14F-4D97-AF65-F5344CB8AC3E}">
        <p14:creationId xmlns:p14="http://schemas.microsoft.com/office/powerpoint/2010/main" val="1482090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129D77D3-05F4-D425-B42D-BAD24C1B3FF2}"/>
                  </a:ext>
                </a:extLst>
              </p14:cNvPr>
              <p14:cNvContentPartPr/>
              <p14:nvPr/>
            </p14:nvContentPartPr>
            <p14:xfrm>
              <a:off x="12912157" y="7848819"/>
              <a:ext cx="1580400" cy="256320"/>
            </p14:xfrm>
          </p:contentPart>
        </mc:Choice>
        <mc:Fallback xmlns="">
          <p:pic>
            <p:nvPicPr>
              <p:cNvPr id="23" name="Ink 22">
                <a:extLst>
                  <a:ext uri="{FF2B5EF4-FFF2-40B4-BE49-F238E27FC236}">
                    <a16:creationId xmlns:a16="http://schemas.microsoft.com/office/drawing/2014/main" id="{129D77D3-05F4-D425-B42D-BAD24C1B3FF2}"/>
                  </a:ext>
                </a:extLst>
              </p:cNvPr>
              <p:cNvPicPr/>
              <p:nvPr/>
            </p:nvPicPr>
            <p:blipFill>
              <a:blip r:embed="rId5"/>
              <a:stretch>
                <a:fillRect/>
              </a:stretch>
            </p:blipFill>
            <p:spPr>
              <a:xfrm>
                <a:off x="12849157" y="7785819"/>
                <a:ext cx="1706040" cy="381960"/>
              </a:xfrm>
              <a:prstGeom prst="rect">
                <a:avLst/>
              </a:prstGeom>
            </p:spPr>
          </p:pic>
        </mc:Fallback>
      </mc:AlternateContent>
      <p:sp>
        <p:nvSpPr>
          <p:cNvPr id="22" name="Rectangle: Rounded Corners 21">
            <a:extLst>
              <a:ext uri="{FF2B5EF4-FFF2-40B4-BE49-F238E27FC236}">
                <a16:creationId xmlns:a16="http://schemas.microsoft.com/office/drawing/2014/main" id="{6CF8C4EB-1584-2AD6-C632-C385AC83B696}"/>
              </a:ext>
            </a:extLst>
          </p:cNvPr>
          <p:cNvSpPr/>
          <p:nvPr/>
        </p:nvSpPr>
        <p:spPr>
          <a:xfrm>
            <a:off x="0" y="7798805"/>
            <a:ext cx="14630400" cy="411123"/>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64B83D-C3E3-A9FF-2DDD-25902E89A502}"/>
              </a:ext>
            </a:extLst>
          </p:cNvPr>
          <p:cNvSpPr txBox="1"/>
          <p:nvPr/>
        </p:nvSpPr>
        <p:spPr>
          <a:xfrm>
            <a:off x="140678" y="157654"/>
            <a:ext cx="8082790" cy="2185214"/>
          </a:xfrm>
          <a:prstGeom prst="rect">
            <a:avLst/>
          </a:prstGeom>
          <a:noFill/>
        </p:spPr>
        <p:txBody>
          <a:bodyPr wrap="square" rtlCol="0">
            <a:spAutoFit/>
          </a:bodyPr>
          <a:lstStyle/>
          <a:p>
            <a:r>
              <a:rPr lang="en-US" sz="2800" b="0" i="0" dirty="0">
                <a:solidFill>
                  <a:schemeClr val="accent2">
                    <a:lumMod val="60000"/>
                    <a:lumOff val="40000"/>
                  </a:schemeClr>
                </a:solidFill>
                <a:effectLst/>
                <a:latin typeface="Sitka Heading" panose="02000505000000020004" pitchFamily="2" charset="0"/>
              </a:rPr>
              <a:t>Predicting Flight Profitability Introduction</a:t>
            </a:r>
            <a:endParaRPr lang="en-US" sz="3200" b="0" i="0" dirty="0">
              <a:solidFill>
                <a:schemeClr val="accent2">
                  <a:lumMod val="60000"/>
                  <a:lumOff val="40000"/>
                </a:schemeClr>
              </a:solidFill>
              <a:effectLst/>
              <a:latin typeface="Sitka Heading" panose="02000505000000020004" pitchFamily="2" charset="0"/>
            </a:endParaRPr>
          </a:p>
          <a:p>
            <a:endParaRPr lang="en-US" sz="2800" b="0" i="0" dirty="0">
              <a:solidFill>
                <a:schemeClr val="accent2">
                  <a:lumMod val="60000"/>
                  <a:lumOff val="40000"/>
                </a:schemeClr>
              </a:solidFill>
              <a:effectLst/>
              <a:latin typeface="Sitka Heading" panose="02000505000000020004" pitchFamily="2" charset="0"/>
            </a:endParaRPr>
          </a:p>
          <a:p>
            <a:r>
              <a:rPr lang="en-US" sz="1600" b="0" i="0" dirty="0">
                <a:solidFill>
                  <a:schemeClr val="bg1"/>
                </a:solidFill>
                <a:effectLst/>
                <a:latin typeface="+mj-lt"/>
              </a:rPr>
              <a:t>Maximizing profitability in the airline industry is a multifaceted challenge influenced by various operational and financial factors. Our objective was to develop a high-performance machine learning model that not only predicts airline profitability with high accuracy but also provides explainability to help airline operators understand the key drivers of profitability and optimize their decision-making.</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248F34B-95C3-71D1-5D3E-A6697B11B43E}"/>
                  </a:ext>
                </a:extLst>
              </p14:cNvPr>
              <p14:cNvContentPartPr/>
              <p14:nvPr/>
            </p14:nvContentPartPr>
            <p14:xfrm>
              <a:off x="12877597" y="7831179"/>
              <a:ext cx="1615680" cy="256320"/>
            </p14:xfrm>
          </p:contentPart>
        </mc:Choice>
        <mc:Fallback xmlns="">
          <p:pic>
            <p:nvPicPr>
              <p:cNvPr id="3" name="Ink 2">
                <a:extLst>
                  <a:ext uri="{FF2B5EF4-FFF2-40B4-BE49-F238E27FC236}">
                    <a16:creationId xmlns:a16="http://schemas.microsoft.com/office/drawing/2014/main" id="{4248F34B-95C3-71D1-5D3E-A6697B11B43E}"/>
                  </a:ext>
                </a:extLst>
              </p:cNvPr>
              <p:cNvPicPr/>
              <p:nvPr/>
            </p:nvPicPr>
            <p:blipFill>
              <a:blip r:embed="rId3"/>
              <a:stretch>
                <a:fillRect/>
              </a:stretch>
            </p:blipFill>
            <p:spPr>
              <a:xfrm>
                <a:off x="12814597" y="7768539"/>
                <a:ext cx="1741320" cy="381960"/>
              </a:xfrm>
              <a:prstGeom prst="rect">
                <a:avLst/>
              </a:prstGeom>
            </p:spPr>
          </p:pic>
        </mc:Fallback>
      </mc:AlternateContent>
      <p:sp>
        <p:nvSpPr>
          <p:cNvPr id="17" name="Frame 16">
            <a:extLst>
              <a:ext uri="{FF2B5EF4-FFF2-40B4-BE49-F238E27FC236}">
                <a16:creationId xmlns:a16="http://schemas.microsoft.com/office/drawing/2014/main" id="{D5DCD9FF-2D1D-1CA3-AC77-4E9AC5CE9851}"/>
              </a:ext>
            </a:extLst>
          </p:cNvPr>
          <p:cNvSpPr/>
          <p:nvPr/>
        </p:nvSpPr>
        <p:spPr>
          <a:xfrm>
            <a:off x="283778" y="4055856"/>
            <a:ext cx="489945" cy="394355"/>
          </a:xfrm>
          <a:prstGeom prst="fram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85FA3E30-FBE6-12A5-E28A-98F37BD490A8}"/>
              </a:ext>
            </a:extLst>
          </p:cNvPr>
          <p:cNvSpPr/>
          <p:nvPr/>
        </p:nvSpPr>
        <p:spPr>
          <a:xfrm>
            <a:off x="283777" y="5366175"/>
            <a:ext cx="489945" cy="394355"/>
          </a:xfrm>
          <a:prstGeom prst="fram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1A0E19F-FE28-C90C-86E7-C93A304FD944}"/>
              </a:ext>
            </a:extLst>
          </p:cNvPr>
          <p:cNvSpPr/>
          <p:nvPr/>
        </p:nvSpPr>
        <p:spPr>
          <a:xfrm>
            <a:off x="283778" y="6763695"/>
            <a:ext cx="489945" cy="394355"/>
          </a:xfrm>
          <a:prstGeom prst="fram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366987D7-C672-4F8F-F233-0C12E268A474}"/>
              </a:ext>
            </a:extLst>
          </p:cNvPr>
          <p:cNvSpPr/>
          <p:nvPr/>
        </p:nvSpPr>
        <p:spPr>
          <a:xfrm>
            <a:off x="283778" y="2824066"/>
            <a:ext cx="489945" cy="394355"/>
          </a:xfrm>
          <a:prstGeom prst="fram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rPr>
              <a:t>1</a:t>
            </a:r>
            <a:endParaRPr lang="en-US" dirty="0">
              <a:solidFill>
                <a:schemeClr val="tx1"/>
              </a:solidFill>
            </a:endParaRPr>
          </a:p>
        </p:txBody>
      </p:sp>
      <p:sp>
        <p:nvSpPr>
          <p:cNvPr id="24" name="TextBox 23">
            <a:extLst>
              <a:ext uri="{FF2B5EF4-FFF2-40B4-BE49-F238E27FC236}">
                <a16:creationId xmlns:a16="http://schemas.microsoft.com/office/drawing/2014/main" id="{FA92AE50-43FC-2C7D-2734-E0B03CDFEEF5}"/>
              </a:ext>
            </a:extLst>
          </p:cNvPr>
          <p:cNvSpPr txBox="1"/>
          <p:nvPr/>
        </p:nvSpPr>
        <p:spPr>
          <a:xfrm>
            <a:off x="389285" y="4054428"/>
            <a:ext cx="303334" cy="369332"/>
          </a:xfrm>
          <a:prstGeom prst="rect">
            <a:avLst/>
          </a:prstGeom>
          <a:noFill/>
        </p:spPr>
        <p:txBody>
          <a:bodyPr wrap="square">
            <a:spAutoFit/>
          </a:bodyPr>
          <a:lstStyle/>
          <a:p>
            <a:r>
              <a:rPr lang="en-US" dirty="0">
                <a:solidFill>
                  <a:schemeClr val="bg1"/>
                </a:solidFill>
              </a:rPr>
              <a:t>2</a:t>
            </a:r>
            <a:endParaRPr lang="en-US" dirty="0"/>
          </a:p>
        </p:txBody>
      </p:sp>
      <p:sp>
        <p:nvSpPr>
          <p:cNvPr id="26" name="TextBox 25">
            <a:extLst>
              <a:ext uri="{FF2B5EF4-FFF2-40B4-BE49-F238E27FC236}">
                <a16:creationId xmlns:a16="http://schemas.microsoft.com/office/drawing/2014/main" id="{956A1EED-E075-ABE8-F8E3-D06E6FC7309E}"/>
              </a:ext>
            </a:extLst>
          </p:cNvPr>
          <p:cNvSpPr txBox="1"/>
          <p:nvPr/>
        </p:nvSpPr>
        <p:spPr>
          <a:xfrm>
            <a:off x="380492" y="5391198"/>
            <a:ext cx="320919" cy="369332"/>
          </a:xfrm>
          <a:prstGeom prst="rect">
            <a:avLst/>
          </a:prstGeom>
          <a:noFill/>
        </p:spPr>
        <p:txBody>
          <a:bodyPr wrap="square">
            <a:spAutoFit/>
          </a:bodyPr>
          <a:lstStyle/>
          <a:p>
            <a:r>
              <a:rPr lang="en-US" dirty="0">
                <a:solidFill>
                  <a:schemeClr val="bg1"/>
                </a:solidFill>
              </a:rPr>
              <a:t>3</a:t>
            </a:r>
            <a:endParaRPr lang="en-US" dirty="0"/>
          </a:p>
        </p:txBody>
      </p:sp>
      <p:sp>
        <p:nvSpPr>
          <p:cNvPr id="28" name="TextBox 27">
            <a:extLst>
              <a:ext uri="{FF2B5EF4-FFF2-40B4-BE49-F238E27FC236}">
                <a16:creationId xmlns:a16="http://schemas.microsoft.com/office/drawing/2014/main" id="{02F8DBAC-3920-FA56-6B4C-8B7DC248C9B7}"/>
              </a:ext>
            </a:extLst>
          </p:cNvPr>
          <p:cNvSpPr txBox="1"/>
          <p:nvPr/>
        </p:nvSpPr>
        <p:spPr>
          <a:xfrm>
            <a:off x="389285" y="6806226"/>
            <a:ext cx="320919" cy="369332"/>
          </a:xfrm>
          <a:prstGeom prst="rect">
            <a:avLst/>
          </a:prstGeom>
          <a:noFill/>
        </p:spPr>
        <p:txBody>
          <a:bodyPr wrap="square">
            <a:spAutoFit/>
          </a:bodyPr>
          <a:lstStyle/>
          <a:p>
            <a:r>
              <a:rPr lang="en-US" dirty="0">
                <a:solidFill>
                  <a:schemeClr val="bg1"/>
                </a:solidFill>
              </a:rPr>
              <a:t>4</a:t>
            </a:r>
            <a:endParaRPr lang="en-US" dirty="0"/>
          </a:p>
        </p:txBody>
      </p:sp>
      <p:sp>
        <p:nvSpPr>
          <p:cNvPr id="1025" name="TextBox 1024">
            <a:extLst>
              <a:ext uri="{FF2B5EF4-FFF2-40B4-BE49-F238E27FC236}">
                <a16:creationId xmlns:a16="http://schemas.microsoft.com/office/drawing/2014/main" id="{A2D1B0F4-8203-DE16-7F4D-6627F890B5B5}"/>
              </a:ext>
            </a:extLst>
          </p:cNvPr>
          <p:cNvSpPr txBox="1"/>
          <p:nvPr/>
        </p:nvSpPr>
        <p:spPr>
          <a:xfrm>
            <a:off x="773723" y="2734700"/>
            <a:ext cx="8082790" cy="646331"/>
          </a:xfrm>
          <a:prstGeom prst="rect">
            <a:avLst/>
          </a:prstGeom>
          <a:noFill/>
        </p:spPr>
        <p:txBody>
          <a:bodyPr wrap="none" rtlCol="0">
            <a:spAutoFit/>
          </a:bodyPr>
          <a:lstStyle/>
          <a:p>
            <a:r>
              <a:rPr lang="en-US" dirty="0">
                <a:solidFill>
                  <a:schemeClr val="bg1"/>
                </a:solidFill>
              </a:rPr>
              <a:t>Optimize pricing:</a:t>
            </a:r>
          </a:p>
          <a:p>
            <a:r>
              <a:rPr lang="en-US" dirty="0">
                <a:solidFill>
                  <a:schemeClr val="bg1"/>
                </a:solidFill>
              </a:rPr>
              <a:t>Utilizing machine learning models to set competitive ticket prices based on demand.</a:t>
            </a:r>
          </a:p>
        </p:txBody>
      </p:sp>
      <p:sp>
        <p:nvSpPr>
          <p:cNvPr id="1029" name="TextBox 1028">
            <a:extLst>
              <a:ext uri="{FF2B5EF4-FFF2-40B4-BE49-F238E27FC236}">
                <a16:creationId xmlns:a16="http://schemas.microsoft.com/office/drawing/2014/main" id="{AA55D294-7F6A-7EE1-541F-09DB75CE0839}"/>
              </a:ext>
            </a:extLst>
          </p:cNvPr>
          <p:cNvSpPr txBox="1"/>
          <p:nvPr/>
        </p:nvSpPr>
        <p:spPr>
          <a:xfrm>
            <a:off x="809579" y="3980443"/>
            <a:ext cx="8185638" cy="923330"/>
          </a:xfrm>
          <a:prstGeom prst="rect">
            <a:avLst/>
          </a:prstGeom>
          <a:noFill/>
        </p:spPr>
        <p:txBody>
          <a:bodyPr wrap="square">
            <a:spAutoFit/>
          </a:bodyPr>
          <a:lstStyle/>
          <a:p>
            <a:r>
              <a:rPr lang="en-US" dirty="0">
                <a:solidFill>
                  <a:schemeClr val="bg1"/>
                </a:solidFill>
              </a:rPr>
              <a:t>Improve scheduling:</a:t>
            </a:r>
          </a:p>
          <a:p>
            <a:r>
              <a:rPr lang="en-US" dirty="0">
                <a:solidFill>
                  <a:schemeClr val="bg1"/>
                </a:solidFill>
              </a:rPr>
              <a:t>Enhancing flight schedules to meet peak demand times and minimize delays effectively.</a:t>
            </a:r>
          </a:p>
        </p:txBody>
      </p:sp>
      <p:sp>
        <p:nvSpPr>
          <p:cNvPr id="1034" name="TextBox 1033">
            <a:extLst>
              <a:ext uri="{FF2B5EF4-FFF2-40B4-BE49-F238E27FC236}">
                <a16:creationId xmlns:a16="http://schemas.microsoft.com/office/drawing/2014/main" id="{BF3F5FB6-0E5F-25DE-2C45-07C28C955094}"/>
              </a:ext>
            </a:extLst>
          </p:cNvPr>
          <p:cNvSpPr txBox="1"/>
          <p:nvPr/>
        </p:nvSpPr>
        <p:spPr>
          <a:xfrm>
            <a:off x="809579" y="5265470"/>
            <a:ext cx="8185638" cy="646331"/>
          </a:xfrm>
          <a:prstGeom prst="rect">
            <a:avLst/>
          </a:prstGeom>
          <a:noFill/>
        </p:spPr>
        <p:txBody>
          <a:bodyPr wrap="square">
            <a:spAutoFit/>
          </a:bodyPr>
          <a:lstStyle/>
          <a:p>
            <a:r>
              <a:rPr lang="en-US" dirty="0">
                <a:solidFill>
                  <a:schemeClr val="bg1"/>
                </a:solidFill>
              </a:rPr>
              <a:t>Enhance customer experience:</a:t>
            </a:r>
          </a:p>
          <a:p>
            <a:r>
              <a:rPr lang="en-US" dirty="0">
                <a:solidFill>
                  <a:schemeClr val="bg1"/>
                </a:solidFill>
              </a:rPr>
              <a:t>Analyzing delays and service quality to boost overall satisfaction and loyalty.</a:t>
            </a:r>
          </a:p>
        </p:txBody>
      </p:sp>
      <p:sp>
        <p:nvSpPr>
          <p:cNvPr id="1036" name="TextBox 1035">
            <a:extLst>
              <a:ext uri="{FF2B5EF4-FFF2-40B4-BE49-F238E27FC236}">
                <a16:creationId xmlns:a16="http://schemas.microsoft.com/office/drawing/2014/main" id="{2BF7A4C2-CA3E-DA6A-4886-2D75FDF3873F}"/>
              </a:ext>
            </a:extLst>
          </p:cNvPr>
          <p:cNvSpPr txBox="1"/>
          <p:nvPr/>
        </p:nvSpPr>
        <p:spPr>
          <a:xfrm>
            <a:off x="772607" y="6645885"/>
            <a:ext cx="8185638" cy="923330"/>
          </a:xfrm>
          <a:prstGeom prst="rect">
            <a:avLst/>
          </a:prstGeom>
          <a:noFill/>
        </p:spPr>
        <p:txBody>
          <a:bodyPr wrap="square">
            <a:spAutoFit/>
          </a:bodyPr>
          <a:lstStyle/>
          <a:p>
            <a:r>
              <a:rPr lang="en-US" dirty="0">
                <a:solidFill>
                  <a:schemeClr val="bg1"/>
                </a:solidFill>
              </a:rPr>
              <a:t>Maximize asset efficiency:</a:t>
            </a:r>
          </a:p>
          <a:p>
            <a:r>
              <a:rPr lang="en-US" dirty="0">
                <a:solidFill>
                  <a:schemeClr val="bg1"/>
                </a:solidFill>
              </a:rPr>
              <a:t>Improving aircraft utilization and turnaround times to decrease operational costs and increase profits.</a:t>
            </a:r>
          </a:p>
        </p:txBody>
      </p:sp>
      <p:pic>
        <p:nvPicPr>
          <p:cNvPr id="1038" name="Picture 1037">
            <a:extLst>
              <a:ext uri="{FF2B5EF4-FFF2-40B4-BE49-F238E27FC236}">
                <a16:creationId xmlns:a16="http://schemas.microsoft.com/office/drawing/2014/main" id="{9A765CB0-0C1D-17C6-5676-5CCBF09C6C5D}"/>
              </a:ext>
            </a:extLst>
          </p:cNvPr>
          <p:cNvPicPr>
            <a:picLocks noChangeAspect="1"/>
          </p:cNvPicPr>
          <p:nvPr/>
        </p:nvPicPr>
        <p:blipFill>
          <a:blip r:embed="rId4"/>
          <a:stretch>
            <a:fillRect/>
          </a:stretch>
        </p:blipFill>
        <p:spPr>
          <a:xfrm>
            <a:off x="10374922" y="142101"/>
            <a:ext cx="4255477" cy="8070472"/>
          </a:xfrm>
          <a:prstGeom prst="rect">
            <a:avLst/>
          </a:prstGeom>
        </p:spPr>
      </p:pic>
      <p:sp>
        <p:nvSpPr>
          <p:cNvPr id="42" name="Rectangle: Rounded Corners 41">
            <a:extLst>
              <a:ext uri="{FF2B5EF4-FFF2-40B4-BE49-F238E27FC236}">
                <a16:creationId xmlns:a16="http://schemas.microsoft.com/office/drawing/2014/main" id="{8F634BF7-0832-4EF0-10F2-1587F9118E0A}"/>
              </a:ext>
            </a:extLst>
          </p:cNvPr>
          <p:cNvSpPr/>
          <p:nvPr/>
        </p:nvSpPr>
        <p:spPr>
          <a:xfrm rot="2464164">
            <a:off x="12480818" y="-615090"/>
            <a:ext cx="1426012" cy="13630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96BCF1F-4931-B7E3-8EA3-D39C7D1A29DD}"/>
              </a:ext>
            </a:extLst>
          </p:cNvPr>
          <p:cNvSpPr/>
          <p:nvPr/>
        </p:nvSpPr>
        <p:spPr>
          <a:xfrm>
            <a:off x="0" y="7818219"/>
            <a:ext cx="14630400" cy="39435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5D6A6175-7756-51EE-7E40-99532C041692}"/>
              </a:ext>
            </a:extLst>
          </p:cNvPr>
          <p:cNvSpPr/>
          <p:nvPr/>
        </p:nvSpPr>
        <p:spPr>
          <a:xfrm rot="2464164">
            <a:off x="10416464" y="375700"/>
            <a:ext cx="2425482" cy="22759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0857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7059334-82B5-808C-4647-A7C20BD4D498}"/>
              </a:ext>
            </a:extLst>
          </p:cNvPr>
          <p:cNvSpPr/>
          <p:nvPr/>
        </p:nvSpPr>
        <p:spPr>
          <a:xfrm>
            <a:off x="3929742" y="3481754"/>
            <a:ext cx="4073704" cy="17448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3FF14619-F12B-4D3D-633F-939BBF7A5A56}"/>
              </a:ext>
            </a:extLst>
          </p:cNvPr>
          <p:cNvSpPr/>
          <p:nvPr/>
        </p:nvSpPr>
        <p:spPr>
          <a:xfrm>
            <a:off x="8185220" y="3523394"/>
            <a:ext cx="3631642" cy="17032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CAF7C030-44D5-8B72-A6E3-00F9112F4F10}"/>
              </a:ext>
            </a:extLst>
          </p:cNvPr>
          <p:cNvSpPr/>
          <p:nvPr/>
        </p:nvSpPr>
        <p:spPr>
          <a:xfrm>
            <a:off x="140677" y="3481754"/>
            <a:ext cx="3662418" cy="17448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 name="Text 1"/>
          <p:cNvSpPr/>
          <p:nvPr/>
        </p:nvSpPr>
        <p:spPr>
          <a:xfrm>
            <a:off x="345925" y="5748408"/>
            <a:ext cx="2835235" cy="354330"/>
          </a:xfrm>
          <a:prstGeom prst="rect">
            <a:avLst/>
          </a:prstGeom>
          <a:noFill/>
          <a:ln/>
        </p:spPr>
        <p:txBody>
          <a:bodyPr wrap="none" lIns="0" tIns="0" rIns="0" bIns="0" rtlCol="0" anchor="t"/>
          <a:lstStyle/>
          <a:p>
            <a:pPr marL="0" indent="0">
              <a:lnSpc>
                <a:spcPts val="2750"/>
              </a:lnSpc>
              <a:buNone/>
            </a:pPr>
            <a:r>
              <a:rPr lang="en-US" sz="2200" dirty="0">
                <a:solidFill>
                  <a:schemeClr val="accent2">
                    <a:lumMod val="60000"/>
                    <a:lumOff val="40000"/>
                  </a:schemeClr>
                </a:solidFill>
                <a:latin typeface="Sora Medium" pitchFamily="34" charset="0"/>
                <a:ea typeface="Sora Medium" pitchFamily="34" charset="-122"/>
                <a:cs typeface="Sora Medium" pitchFamily="34" charset="-120"/>
              </a:rPr>
              <a:t>Financial Factors</a:t>
            </a:r>
            <a:endParaRPr lang="en-US" sz="2200" dirty="0">
              <a:solidFill>
                <a:schemeClr val="accent2">
                  <a:lumMod val="60000"/>
                  <a:lumOff val="40000"/>
                </a:schemeClr>
              </a:solidFill>
            </a:endParaRPr>
          </a:p>
        </p:txBody>
      </p:sp>
      <p:sp>
        <p:nvSpPr>
          <p:cNvPr id="4" name="Text 2"/>
          <p:cNvSpPr/>
          <p:nvPr/>
        </p:nvSpPr>
        <p:spPr>
          <a:xfrm>
            <a:off x="376983" y="6251359"/>
            <a:ext cx="6244709" cy="725805"/>
          </a:xfrm>
          <a:prstGeom prst="rect">
            <a:avLst/>
          </a:prstGeom>
          <a:noFill/>
          <a:ln/>
        </p:spPr>
        <p:txBody>
          <a:bodyPr wrap="square" lIns="0" tIns="0" rIns="0" bIns="0" rtlCol="0" anchor="t"/>
          <a:lstStyle/>
          <a:p>
            <a:pPr marL="0" indent="0">
              <a:lnSpc>
                <a:spcPts val="2850"/>
              </a:lnSpc>
              <a:buNone/>
            </a:pPr>
            <a:r>
              <a:rPr lang="en-US" dirty="0">
                <a:solidFill>
                  <a:srgbClr val="E0D6DE"/>
                </a:solidFill>
                <a:ea typeface="Noto Sans TC" pitchFamily="34" charset="-122"/>
                <a:cs typeface="Noto Sans TC" pitchFamily="34" charset="-120"/>
              </a:rPr>
              <a:t>Revenue, operating costs, and net profit margins significantly impact profitability.</a:t>
            </a:r>
            <a:endParaRPr lang="en-US" dirty="0"/>
          </a:p>
        </p:txBody>
      </p:sp>
      <p:sp>
        <p:nvSpPr>
          <p:cNvPr id="5" name="Text 3"/>
          <p:cNvSpPr/>
          <p:nvPr/>
        </p:nvSpPr>
        <p:spPr>
          <a:xfrm>
            <a:off x="6399852" y="5748408"/>
            <a:ext cx="3207187" cy="354330"/>
          </a:xfrm>
          <a:prstGeom prst="rect">
            <a:avLst/>
          </a:prstGeom>
          <a:noFill/>
          <a:ln/>
        </p:spPr>
        <p:txBody>
          <a:bodyPr wrap="none" lIns="0" tIns="0" rIns="0" bIns="0" rtlCol="0" anchor="t"/>
          <a:lstStyle/>
          <a:p>
            <a:pPr marL="0" indent="0">
              <a:lnSpc>
                <a:spcPts val="2750"/>
              </a:lnSpc>
              <a:buNone/>
            </a:pPr>
            <a:r>
              <a:rPr lang="en-US" sz="2200" dirty="0">
                <a:solidFill>
                  <a:schemeClr val="accent2">
                    <a:lumMod val="60000"/>
                    <a:lumOff val="40000"/>
                  </a:schemeClr>
                </a:solidFill>
                <a:latin typeface="Sora Medium" pitchFamily="34" charset="0"/>
                <a:ea typeface="Sora Medium" pitchFamily="34" charset="-122"/>
                <a:cs typeface="Sora Medium" pitchFamily="34" charset="-120"/>
              </a:rPr>
              <a:t>Operational Efficiency</a:t>
            </a:r>
            <a:endParaRPr lang="en-US" sz="2200" dirty="0">
              <a:solidFill>
                <a:schemeClr val="accent2">
                  <a:lumMod val="60000"/>
                  <a:lumOff val="40000"/>
                </a:schemeClr>
              </a:solidFill>
            </a:endParaRP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550E700-095F-CEB4-B927-E12DC1888336}"/>
                  </a:ext>
                </a:extLst>
              </p14:cNvPr>
              <p14:cNvContentPartPr/>
              <p14:nvPr/>
            </p14:nvContentPartPr>
            <p14:xfrm>
              <a:off x="12895597" y="8006859"/>
              <a:ext cx="1183320" cy="49320"/>
            </p14:xfrm>
          </p:contentPart>
        </mc:Choice>
        <mc:Fallback xmlns="">
          <p:pic>
            <p:nvPicPr>
              <p:cNvPr id="11" name="Ink 10">
                <a:extLst>
                  <a:ext uri="{FF2B5EF4-FFF2-40B4-BE49-F238E27FC236}">
                    <a16:creationId xmlns:a16="http://schemas.microsoft.com/office/drawing/2014/main" id="{7550E700-095F-CEB4-B927-E12DC1888336}"/>
                  </a:ext>
                </a:extLst>
              </p:cNvPr>
              <p:cNvPicPr/>
              <p:nvPr/>
            </p:nvPicPr>
            <p:blipFill>
              <a:blip r:embed="rId4"/>
              <a:stretch>
                <a:fillRect/>
              </a:stretch>
            </p:blipFill>
            <p:spPr>
              <a:xfrm>
                <a:off x="12832957" y="7944219"/>
                <a:ext cx="1308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3C542E0-7B6F-66C2-49AD-FABA7CFBC8D9}"/>
                  </a:ext>
                </a:extLst>
              </p14:cNvPr>
              <p14:cNvContentPartPr/>
              <p14:nvPr/>
            </p14:nvContentPartPr>
            <p14:xfrm>
              <a:off x="12936997" y="7802379"/>
              <a:ext cx="1553760" cy="318600"/>
            </p14:xfrm>
          </p:contentPart>
        </mc:Choice>
        <mc:Fallback xmlns="">
          <p:pic>
            <p:nvPicPr>
              <p:cNvPr id="12" name="Ink 11">
                <a:extLst>
                  <a:ext uri="{FF2B5EF4-FFF2-40B4-BE49-F238E27FC236}">
                    <a16:creationId xmlns:a16="http://schemas.microsoft.com/office/drawing/2014/main" id="{43C542E0-7B6F-66C2-49AD-FABA7CFBC8D9}"/>
                  </a:ext>
                </a:extLst>
              </p:cNvPr>
              <p:cNvPicPr/>
              <p:nvPr/>
            </p:nvPicPr>
            <p:blipFill>
              <a:blip r:embed="rId6"/>
              <a:stretch>
                <a:fillRect/>
              </a:stretch>
            </p:blipFill>
            <p:spPr>
              <a:xfrm>
                <a:off x="12873997" y="7739379"/>
                <a:ext cx="167940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1A519677-A38D-43DF-B196-487EE8D399E7}"/>
                  </a:ext>
                </a:extLst>
              </p14:cNvPr>
              <p14:cNvContentPartPr/>
              <p14:nvPr/>
            </p14:nvContentPartPr>
            <p14:xfrm>
              <a:off x="13463677" y="7961139"/>
              <a:ext cx="206280" cy="360"/>
            </p14:xfrm>
          </p:contentPart>
        </mc:Choice>
        <mc:Fallback xmlns="">
          <p:pic>
            <p:nvPicPr>
              <p:cNvPr id="24" name="Ink 23">
                <a:extLst>
                  <a:ext uri="{FF2B5EF4-FFF2-40B4-BE49-F238E27FC236}">
                    <a16:creationId xmlns:a16="http://schemas.microsoft.com/office/drawing/2014/main" id="{1A519677-A38D-43DF-B196-487EE8D399E7}"/>
                  </a:ext>
                </a:extLst>
              </p:cNvPr>
              <p:cNvPicPr/>
              <p:nvPr/>
            </p:nvPicPr>
            <p:blipFill>
              <a:blip r:embed="rId8"/>
              <a:stretch>
                <a:fillRect/>
              </a:stretch>
            </p:blipFill>
            <p:spPr>
              <a:xfrm>
                <a:off x="13400677" y="7898139"/>
                <a:ext cx="331920" cy="126000"/>
              </a:xfrm>
              <a:prstGeom prst="rect">
                <a:avLst/>
              </a:prstGeom>
            </p:spPr>
          </p:pic>
        </mc:Fallback>
      </mc:AlternateContent>
      <p:sp>
        <p:nvSpPr>
          <p:cNvPr id="8" name="TextBox 7">
            <a:extLst>
              <a:ext uri="{FF2B5EF4-FFF2-40B4-BE49-F238E27FC236}">
                <a16:creationId xmlns:a16="http://schemas.microsoft.com/office/drawing/2014/main" id="{1CD9D4CB-C67D-E995-6D94-B9434996D968}"/>
              </a:ext>
            </a:extLst>
          </p:cNvPr>
          <p:cNvSpPr txBox="1"/>
          <p:nvPr/>
        </p:nvSpPr>
        <p:spPr>
          <a:xfrm>
            <a:off x="140677" y="194551"/>
            <a:ext cx="10251831" cy="800219"/>
          </a:xfrm>
          <a:prstGeom prst="rect">
            <a:avLst/>
          </a:prstGeom>
          <a:noFill/>
        </p:spPr>
        <p:txBody>
          <a:bodyPr wrap="square" rtlCol="0">
            <a:spAutoFit/>
          </a:bodyPr>
          <a:lstStyle/>
          <a:p>
            <a:r>
              <a:rPr kumimoji="0" lang="en-US" sz="2800" b="1" i="0" u="none" strike="noStrike" kern="1200" cap="none" spc="0" normalizeH="0" baseline="0" noProof="0" dirty="0">
                <a:ln>
                  <a:noFill/>
                </a:ln>
                <a:solidFill>
                  <a:schemeClr val="accent2">
                    <a:lumMod val="60000"/>
                    <a:lumOff val="40000"/>
                  </a:schemeClr>
                </a:solidFill>
                <a:effectLst/>
                <a:uLnTx/>
                <a:uFillTx/>
                <a:latin typeface="Sitka Banner" panose="02000505000000020004" pitchFamily="2" charset="0"/>
                <a:ea typeface="+mn-ea"/>
                <a:cs typeface="Sora Medium" pitchFamily="34" charset="-120"/>
              </a:rPr>
              <a:t>The Challenge: Optimizing Airline Profits in a Complex Landscape</a:t>
            </a:r>
          </a:p>
          <a:p>
            <a:endParaRPr lang="en-US" dirty="0"/>
          </a:p>
        </p:txBody>
      </p:sp>
      <p:sp>
        <p:nvSpPr>
          <p:cNvPr id="6" name="Text 4"/>
          <p:cNvSpPr/>
          <p:nvPr/>
        </p:nvSpPr>
        <p:spPr>
          <a:xfrm>
            <a:off x="6389790" y="6249826"/>
            <a:ext cx="6244709" cy="725805"/>
          </a:xfrm>
          <a:prstGeom prst="rect">
            <a:avLst/>
          </a:prstGeom>
          <a:noFill/>
          <a:ln/>
        </p:spPr>
        <p:txBody>
          <a:bodyPr wrap="square" lIns="0" tIns="0" rIns="0" bIns="0" rtlCol="0" anchor="t"/>
          <a:lstStyle/>
          <a:p>
            <a:pPr marL="0" indent="0">
              <a:lnSpc>
                <a:spcPts val="2850"/>
              </a:lnSpc>
              <a:buNone/>
            </a:pPr>
            <a:r>
              <a:rPr lang="en-US" dirty="0">
                <a:solidFill>
                  <a:srgbClr val="E0D6DE"/>
                </a:solidFill>
                <a:ea typeface="Noto Sans TC" pitchFamily="34" charset="-122"/>
                <a:cs typeface="Noto Sans TC" pitchFamily="34" charset="-120"/>
              </a:rPr>
              <a:t>Flight delays, fuel efficiency, and ancillary revenue </a:t>
            </a:r>
          </a:p>
          <a:p>
            <a:pPr marL="0" indent="0">
              <a:lnSpc>
                <a:spcPts val="2850"/>
              </a:lnSpc>
              <a:buNone/>
            </a:pPr>
            <a:r>
              <a:rPr lang="en-US" dirty="0">
                <a:solidFill>
                  <a:srgbClr val="E0D6DE"/>
                </a:solidFill>
                <a:ea typeface="Noto Sans TC" pitchFamily="34" charset="-122"/>
                <a:cs typeface="Noto Sans TC" pitchFamily="34" charset="-120"/>
              </a:rPr>
              <a:t>all contribute to the bottom line.</a:t>
            </a:r>
            <a:endParaRPr lang="en-US" dirty="0"/>
          </a:p>
        </p:txBody>
      </p:sp>
      <p:sp>
        <p:nvSpPr>
          <p:cNvPr id="15" name="TextBox 14">
            <a:extLst>
              <a:ext uri="{FF2B5EF4-FFF2-40B4-BE49-F238E27FC236}">
                <a16:creationId xmlns:a16="http://schemas.microsoft.com/office/drawing/2014/main" id="{566933DC-EADE-5706-C438-16500637B778}"/>
              </a:ext>
            </a:extLst>
          </p:cNvPr>
          <p:cNvSpPr txBox="1"/>
          <p:nvPr/>
        </p:nvSpPr>
        <p:spPr>
          <a:xfrm>
            <a:off x="263769" y="1892940"/>
            <a:ext cx="3612527" cy="3139321"/>
          </a:xfrm>
          <a:prstGeom prst="rect">
            <a:avLst/>
          </a:prstGeom>
          <a:noFill/>
        </p:spPr>
        <p:txBody>
          <a:bodyPr wrap="square" rtlCol="0">
            <a:spAutoFit/>
          </a:bodyPr>
          <a:lstStyle/>
          <a:p>
            <a:r>
              <a:rPr lang="en-US" dirty="0">
                <a:solidFill>
                  <a:schemeClr val="bg1"/>
                </a:solidFill>
              </a:rPr>
              <a:t>Understanding seasonal demand fluctuations in air travel</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Impact of holidays on flight bookings</a:t>
            </a:r>
          </a:p>
          <a:p>
            <a:endParaRPr lang="en-US" dirty="0">
              <a:solidFill>
                <a:schemeClr val="bg1"/>
              </a:solidFill>
            </a:endParaRPr>
          </a:p>
          <a:p>
            <a:endParaRPr lang="en-US" dirty="0">
              <a:solidFill>
                <a:schemeClr val="bg1"/>
              </a:solidFill>
            </a:endParaRPr>
          </a:p>
          <a:p>
            <a:r>
              <a:rPr lang="en-US" dirty="0">
                <a:solidFill>
                  <a:schemeClr val="bg1"/>
                </a:solidFill>
              </a:rPr>
              <a:t>Variations in weekend versus weekday travel</a:t>
            </a:r>
          </a:p>
        </p:txBody>
      </p:sp>
      <p:sp>
        <p:nvSpPr>
          <p:cNvPr id="17" name="TextBox 16">
            <a:extLst>
              <a:ext uri="{FF2B5EF4-FFF2-40B4-BE49-F238E27FC236}">
                <a16:creationId xmlns:a16="http://schemas.microsoft.com/office/drawing/2014/main" id="{F47809F7-4117-3746-C4F3-AD5543AFF383}"/>
              </a:ext>
            </a:extLst>
          </p:cNvPr>
          <p:cNvSpPr txBox="1"/>
          <p:nvPr/>
        </p:nvSpPr>
        <p:spPr>
          <a:xfrm>
            <a:off x="3929742" y="1851918"/>
            <a:ext cx="4129293" cy="3416320"/>
          </a:xfrm>
          <a:prstGeom prst="rect">
            <a:avLst/>
          </a:prstGeom>
          <a:noFill/>
        </p:spPr>
        <p:txBody>
          <a:bodyPr wrap="square">
            <a:spAutoFit/>
          </a:bodyPr>
          <a:lstStyle/>
          <a:p>
            <a:r>
              <a:rPr lang="en-US" dirty="0">
                <a:solidFill>
                  <a:schemeClr val="bg1"/>
                </a:solidFill>
              </a:rPr>
              <a:t>Managing aircraft delays and turnaround times efficiently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Delays affect customer satisfaction ratings</a:t>
            </a:r>
          </a:p>
          <a:p>
            <a:endParaRPr lang="en-US" dirty="0">
              <a:solidFill>
                <a:schemeClr val="bg1"/>
              </a:solidFill>
            </a:endParaRPr>
          </a:p>
          <a:p>
            <a:endParaRPr lang="en-US" dirty="0">
              <a:solidFill>
                <a:schemeClr val="bg1"/>
              </a:solidFill>
            </a:endParaRPr>
          </a:p>
          <a:p>
            <a:r>
              <a:rPr lang="en-US" dirty="0">
                <a:solidFill>
                  <a:schemeClr val="bg1"/>
                </a:solidFill>
              </a:rPr>
              <a:t>Effective turnaround reduces operational complexities</a:t>
            </a:r>
          </a:p>
          <a:p>
            <a:endParaRPr lang="en-US" dirty="0">
              <a:solidFill>
                <a:schemeClr val="bg1"/>
              </a:solidFill>
            </a:endParaRPr>
          </a:p>
        </p:txBody>
      </p:sp>
      <p:sp>
        <p:nvSpPr>
          <p:cNvPr id="19" name="TextBox 18">
            <a:extLst>
              <a:ext uri="{FF2B5EF4-FFF2-40B4-BE49-F238E27FC236}">
                <a16:creationId xmlns:a16="http://schemas.microsoft.com/office/drawing/2014/main" id="{F85D97F0-C5CC-57DB-8B02-D1B9E931EA45}"/>
              </a:ext>
            </a:extLst>
          </p:cNvPr>
          <p:cNvSpPr txBox="1"/>
          <p:nvPr/>
        </p:nvSpPr>
        <p:spPr>
          <a:xfrm>
            <a:off x="8204975" y="1802434"/>
            <a:ext cx="3430113" cy="3046988"/>
          </a:xfrm>
          <a:prstGeom prst="rect">
            <a:avLst/>
          </a:prstGeom>
          <a:noFill/>
        </p:spPr>
        <p:txBody>
          <a:bodyPr wrap="square">
            <a:spAutoFit/>
          </a:bodyPr>
          <a:lstStyle/>
          <a:p>
            <a:r>
              <a:rPr lang="en-US" sz="1600" b="0" i="0" dirty="0">
                <a:solidFill>
                  <a:schemeClr val="bg1"/>
                </a:solidFill>
                <a:effectLst/>
              </a:rPr>
              <a:t>Balancing costs while maximizing flight profitability and revenue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r>
              <a:rPr lang="en-US" sz="1600" dirty="0">
                <a:solidFill>
                  <a:schemeClr val="bg1"/>
                </a:solidFill>
              </a:rPr>
              <a:t>Analyzing revenue per available seat kilometer</a:t>
            </a:r>
          </a:p>
          <a:p>
            <a:endParaRPr lang="en-US" sz="1600" dirty="0">
              <a:solidFill>
                <a:schemeClr val="bg1"/>
              </a:solidFill>
            </a:endParaRPr>
          </a:p>
          <a:p>
            <a:r>
              <a:rPr lang="en-US" sz="1600" dirty="0">
                <a:solidFill>
                  <a:schemeClr val="bg1"/>
                </a:solidFill>
              </a:rPr>
              <a:t>Controlling operating expenses to ensure profitability</a:t>
            </a:r>
          </a:p>
        </p:txBody>
      </p:sp>
      <p:sp>
        <p:nvSpPr>
          <p:cNvPr id="20" name="Frame 19">
            <a:extLst>
              <a:ext uri="{FF2B5EF4-FFF2-40B4-BE49-F238E27FC236}">
                <a16:creationId xmlns:a16="http://schemas.microsoft.com/office/drawing/2014/main" id="{BF250AEC-43B9-B0B9-605E-5229E739ECED}"/>
              </a:ext>
            </a:extLst>
          </p:cNvPr>
          <p:cNvSpPr/>
          <p:nvPr/>
        </p:nvSpPr>
        <p:spPr>
          <a:xfrm>
            <a:off x="140677" y="1698603"/>
            <a:ext cx="3446585" cy="1131164"/>
          </a:xfrm>
          <a:prstGeom prst="frame">
            <a:avLst/>
          </a:prstGeom>
          <a:effectLst>
            <a:softEdge rad="3175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58BE078E-AA3D-445B-CBF6-FB39C000B5F3}"/>
              </a:ext>
            </a:extLst>
          </p:cNvPr>
          <p:cNvSpPr/>
          <p:nvPr/>
        </p:nvSpPr>
        <p:spPr>
          <a:xfrm>
            <a:off x="3803095" y="1745852"/>
            <a:ext cx="4129293" cy="1044878"/>
          </a:xfrm>
          <a:prstGeom prst="frame">
            <a:avLst/>
          </a:prstGeom>
          <a:effectLst>
            <a:softEdge rad="3175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51D9F94C-7FED-EF9B-F222-C5DC76A66050}"/>
              </a:ext>
            </a:extLst>
          </p:cNvPr>
          <p:cNvSpPr/>
          <p:nvPr/>
        </p:nvSpPr>
        <p:spPr>
          <a:xfrm>
            <a:off x="8098037" y="1745852"/>
            <a:ext cx="3718825" cy="1044878"/>
          </a:xfrm>
          <a:prstGeom prst="frame">
            <a:avLst/>
          </a:prstGeom>
          <a:effectLst>
            <a:softEdge rad="3175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pic>
        <p:nvPicPr>
          <p:cNvPr id="30" name="Picture 29">
            <a:extLst>
              <a:ext uri="{FF2B5EF4-FFF2-40B4-BE49-F238E27FC236}">
                <a16:creationId xmlns:a16="http://schemas.microsoft.com/office/drawing/2014/main" id="{4DEDD55C-B005-0ABB-C358-9B0434B495ED}"/>
              </a:ext>
            </a:extLst>
          </p:cNvPr>
          <p:cNvPicPr>
            <a:picLocks noChangeAspect="1"/>
          </p:cNvPicPr>
          <p:nvPr/>
        </p:nvPicPr>
        <p:blipFill>
          <a:blip r:embed="rId9"/>
          <a:stretch>
            <a:fillRect/>
          </a:stretch>
        </p:blipFill>
        <p:spPr>
          <a:xfrm>
            <a:off x="12001500" y="2675866"/>
            <a:ext cx="2628900" cy="5101463"/>
          </a:xfrm>
          <a:prstGeom prst="rect">
            <a:avLst/>
          </a:prstGeom>
        </p:spPr>
      </p:pic>
      <p:sp>
        <p:nvSpPr>
          <p:cNvPr id="14" name="Rectangle: Rounded Corners 13">
            <a:extLst>
              <a:ext uri="{FF2B5EF4-FFF2-40B4-BE49-F238E27FC236}">
                <a16:creationId xmlns:a16="http://schemas.microsoft.com/office/drawing/2014/main" id="{17617D70-14E1-C290-022C-BC833B5E19FF}"/>
              </a:ext>
            </a:extLst>
          </p:cNvPr>
          <p:cNvSpPr/>
          <p:nvPr/>
        </p:nvSpPr>
        <p:spPr>
          <a:xfrm>
            <a:off x="0" y="7798178"/>
            <a:ext cx="14630400" cy="41736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D9FFFE9-8636-9C61-0830-72AA190BB22C}"/>
              </a:ext>
            </a:extLst>
          </p:cNvPr>
          <p:cNvSpPr txBox="1"/>
          <p:nvPr/>
        </p:nvSpPr>
        <p:spPr>
          <a:xfrm>
            <a:off x="861646" y="1218883"/>
            <a:ext cx="1791237" cy="461665"/>
          </a:xfrm>
          <a:prstGeom prst="rect">
            <a:avLst/>
          </a:prstGeom>
          <a:noFill/>
        </p:spPr>
        <p:txBody>
          <a:bodyPr wrap="square" rtlCol="0">
            <a:spAutoFit/>
          </a:bodyPr>
          <a:lstStyle/>
          <a:p>
            <a:r>
              <a:rPr lang="en-US" sz="2400" b="1" dirty="0">
                <a:solidFill>
                  <a:schemeClr val="bg1"/>
                </a:solidFill>
              </a:rPr>
              <a:t>Problem - 1</a:t>
            </a:r>
          </a:p>
        </p:txBody>
      </p:sp>
      <p:sp>
        <p:nvSpPr>
          <p:cNvPr id="33" name="TextBox 32">
            <a:extLst>
              <a:ext uri="{FF2B5EF4-FFF2-40B4-BE49-F238E27FC236}">
                <a16:creationId xmlns:a16="http://schemas.microsoft.com/office/drawing/2014/main" id="{B9F9CE94-A164-581E-7EDF-23C9A19ABA87}"/>
              </a:ext>
            </a:extLst>
          </p:cNvPr>
          <p:cNvSpPr txBox="1"/>
          <p:nvPr/>
        </p:nvSpPr>
        <p:spPr>
          <a:xfrm>
            <a:off x="5289586" y="1329271"/>
            <a:ext cx="1354015" cy="369332"/>
          </a:xfrm>
          <a:prstGeom prst="rect">
            <a:avLst/>
          </a:prstGeom>
          <a:noFill/>
        </p:spPr>
        <p:txBody>
          <a:bodyPr wrap="square">
            <a:spAutoFit/>
          </a:bodyPr>
          <a:lstStyle/>
          <a:p>
            <a:r>
              <a:rPr lang="en-US" sz="1800" b="1" dirty="0">
                <a:solidFill>
                  <a:schemeClr val="bg1"/>
                </a:solidFill>
              </a:rPr>
              <a:t>Problem - 2</a:t>
            </a:r>
          </a:p>
        </p:txBody>
      </p:sp>
      <p:sp>
        <p:nvSpPr>
          <p:cNvPr id="35" name="TextBox 34">
            <a:extLst>
              <a:ext uri="{FF2B5EF4-FFF2-40B4-BE49-F238E27FC236}">
                <a16:creationId xmlns:a16="http://schemas.microsoft.com/office/drawing/2014/main" id="{5102B2D8-7150-1926-3161-5EBCC96A27FD}"/>
              </a:ext>
            </a:extLst>
          </p:cNvPr>
          <p:cNvSpPr txBox="1"/>
          <p:nvPr/>
        </p:nvSpPr>
        <p:spPr>
          <a:xfrm>
            <a:off x="9280304" y="1284370"/>
            <a:ext cx="1806598" cy="461665"/>
          </a:xfrm>
          <a:prstGeom prst="rect">
            <a:avLst/>
          </a:prstGeom>
          <a:noFill/>
        </p:spPr>
        <p:txBody>
          <a:bodyPr wrap="square">
            <a:spAutoFit/>
          </a:bodyPr>
          <a:lstStyle/>
          <a:p>
            <a:r>
              <a:rPr lang="en-US" sz="2400" b="1" dirty="0">
                <a:solidFill>
                  <a:schemeClr val="bg1"/>
                </a:solidFill>
              </a:rPr>
              <a:t>Problem - 3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33105"/>
            <a:ext cx="7281743" cy="708779"/>
          </a:xfrm>
          <a:prstGeom prst="rect">
            <a:avLst/>
          </a:prstGeom>
          <a:noFill/>
          <a:ln/>
        </p:spPr>
        <p:txBody>
          <a:bodyPr wrap="none" lIns="0" tIns="0" rIns="0" bIns="0" rtlCol="0" anchor="t"/>
          <a:lstStyle/>
          <a:p>
            <a:pPr indent="0">
              <a:lnSpc>
                <a:spcPts val="5550"/>
              </a:lnSpc>
              <a:buNone/>
            </a:pPr>
            <a:r>
              <a:rPr lang="en-US" sz="4400" b="1" dirty="0">
                <a:solidFill>
                  <a:schemeClr val="accent2">
                    <a:lumMod val="60000"/>
                    <a:lumOff val="40000"/>
                  </a:schemeClr>
                </a:solidFill>
                <a:latin typeface="Sitka Banner" panose="02000505000000020004" pitchFamily="2" charset="0"/>
                <a:cs typeface="Sora Medium" pitchFamily="34" charset="-120"/>
              </a:rPr>
              <a:t>Time &amp; Seasonal Features</a:t>
            </a:r>
          </a:p>
        </p:txBody>
      </p:sp>
      <p:sp>
        <p:nvSpPr>
          <p:cNvPr id="4" name="Shape 1"/>
          <p:cNvSpPr/>
          <p:nvPr/>
        </p:nvSpPr>
        <p:spPr>
          <a:xfrm>
            <a:off x="6280190" y="2337197"/>
            <a:ext cx="510302" cy="510302"/>
          </a:xfrm>
          <a:prstGeom prst="roundRect">
            <a:avLst>
              <a:gd name="adj" fmla="val 6667"/>
            </a:avLst>
          </a:prstGeom>
          <a:solidFill>
            <a:srgbClr val="26262B"/>
          </a:solidFill>
          <a:ln/>
        </p:spPr>
      </p:sp>
      <p:sp>
        <p:nvSpPr>
          <p:cNvPr id="5" name="Text 2"/>
          <p:cNvSpPr/>
          <p:nvPr/>
        </p:nvSpPr>
        <p:spPr>
          <a:xfrm>
            <a:off x="6463308" y="2422208"/>
            <a:ext cx="143947"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6" name="Text 3"/>
          <p:cNvSpPr/>
          <p:nvPr/>
        </p:nvSpPr>
        <p:spPr>
          <a:xfrm>
            <a:off x="7017306" y="2337197"/>
            <a:ext cx="3852982"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Scheduled Departure Time</a:t>
            </a:r>
            <a:endParaRPr lang="en-US" sz="2200" dirty="0"/>
          </a:p>
        </p:txBody>
      </p:sp>
      <p:sp>
        <p:nvSpPr>
          <p:cNvPr id="7" name="Text 4"/>
          <p:cNvSpPr/>
          <p:nvPr/>
        </p:nvSpPr>
        <p:spPr>
          <a:xfrm>
            <a:off x="7017306" y="2700100"/>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Extracting month captures seasonality.</a:t>
            </a:r>
            <a:endParaRPr lang="en-US" sz="1750" dirty="0"/>
          </a:p>
        </p:txBody>
      </p:sp>
      <p:sp>
        <p:nvSpPr>
          <p:cNvPr id="8" name="Shape 5"/>
          <p:cNvSpPr/>
          <p:nvPr/>
        </p:nvSpPr>
        <p:spPr>
          <a:xfrm>
            <a:off x="6280190" y="3672483"/>
            <a:ext cx="510302" cy="510302"/>
          </a:xfrm>
          <a:prstGeom prst="roundRect">
            <a:avLst>
              <a:gd name="adj" fmla="val 6667"/>
            </a:avLst>
          </a:prstGeom>
          <a:solidFill>
            <a:srgbClr val="26262B"/>
          </a:solidFill>
          <a:ln/>
        </p:spPr>
      </p:sp>
      <p:sp>
        <p:nvSpPr>
          <p:cNvPr id="9" name="Text 6"/>
          <p:cNvSpPr/>
          <p:nvPr/>
        </p:nvSpPr>
        <p:spPr>
          <a:xfrm>
            <a:off x="6429375" y="3757493"/>
            <a:ext cx="211931"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0" name="Text 7"/>
          <p:cNvSpPr/>
          <p:nvPr/>
        </p:nvSpPr>
        <p:spPr>
          <a:xfrm>
            <a:off x="7017306" y="3672483"/>
            <a:ext cx="3235881"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Actual Departure Time</a:t>
            </a:r>
            <a:endParaRPr lang="en-US" sz="2200" dirty="0"/>
          </a:p>
        </p:txBody>
      </p:sp>
      <p:sp>
        <p:nvSpPr>
          <p:cNvPr id="11" name="Text 8"/>
          <p:cNvSpPr/>
          <p:nvPr/>
        </p:nvSpPr>
        <p:spPr>
          <a:xfrm>
            <a:off x="7017306" y="4162901"/>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Comparison with scheduled time helps analyze delays.</a:t>
            </a:r>
            <a:endParaRPr lang="en-US" sz="1750" dirty="0"/>
          </a:p>
        </p:txBody>
      </p:sp>
      <p:sp>
        <p:nvSpPr>
          <p:cNvPr id="12" name="Shape 9"/>
          <p:cNvSpPr/>
          <p:nvPr/>
        </p:nvSpPr>
        <p:spPr>
          <a:xfrm>
            <a:off x="6280190" y="5007769"/>
            <a:ext cx="510302" cy="510302"/>
          </a:xfrm>
          <a:prstGeom prst="roundRect">
            <a:avLst>
              <a:gd name="adj" fmla="val 6667"/>
            </a:avLst>
          </a:prstGeom>
          <a:solidFill>
            <a:srgbClr val="26262B"/>
          </a:solidFill>
          <a:ln/>
        </p:spPr>
      </p:sp>
      <p:sp>
        <p:nvSpPr>
          <p:cNvPr id="13" name="Text 10"/>
          <p:cNvSpPr/>
          <p:nvPr/>
        </p:nvSpPr>
        <p:spPr>
          <a:xfrm>
            <a:off x="6429851" y="5092779"/>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4" name="Text 11"/>
          <p:cNvSpPr/>
          <p:nvPr/>
        </p:nvSpPr>
        <p:spPr>
          <a:xfrm>
            <a:off x="7017306" y="50077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Day of Week</a:t>
            </a:r>
            <a:endParaRPr lang="en-US" sz="2200" dirty="0"/>
          </a:p>
        </p:txBody>
      </p:sp>
      <p:sp>
        <p:nvSpPr>
          <p:cNvPr id="15" name="Text 12"/>
          <p:cNvSpPr/>
          <p:nvPr/>
        </p:nvSpPr>
        <p:spPr>
          <a:xfrm>
            <a:off x="7017306" y="5382120"/>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Reveals </a:t>
            </a:r>
            <a:r>
              <a:rPr lang="en-US" sz="1800" dirty="0">
                <a:solidFill>
                  <a:schemeClr val="bg1"/>
                </a:solidFill>
              </a:rPr>
              <a:t>Average Delay by Day of the Week</a:t>
            </a:r>
            <a:r>
              <a:rPr lang="en-US" sz="1750" dirty="0">
                <a:solidFill>
                  <a:srgbClr val="E0D6DE"/>
                </a:solidFill>
                <a:latin typeface="Noto Sans TC" pitchFamily="34" charset="0"/>
                <a:ea typeface="Noto Sans TC" pitchFamily="34" charset="-122"/>
                <a:cs typeface="Noto Sans TC" pitchFamily="34" charset="-120"/>
              </a:rPr>
              <a:t>.</a:t>
            </a:r>
            <a:endParaRPr lang="en-US" sz="1750" dirty="0"/>
          </a:p>
        </p:txBody>
      </p:sp>
      <p:sp>
        <p:nvSpPr>
          <p:cNvPr id="16" name="Shape 13"/>
          <p:cNvSpPr/>
          <p:nvPr/>
        </p:nvSpPr>
        <p:spPr>
          <a:xfrm>
            <a:off x="6280190" y="6343055"/>
            <a:ext cx="510302" cy="510302"/>
          </a:xfrm>
          <a:prstGeom prst="roundRect">
            <a:avLst>
              <a:gd name="adj" fmla="val 6667"/>
            </a:avLst>
          </a:prstGeom>
          <a:solidFill>
            <a:srgbClr val="26262B"/>
          </a:solidFill>
          <a:ln/>
        </p:spPr>
      </p:sp>
      <p:sp>
        <p:nvSpPr>
          <p:cNvPr id="17" name="Text 14"/>
          <p:cNvSpPr/>
          <p:nvPr/>
        </p:nvSpPr>
        <p:spPr>
          <a:xfrm>
            <a:off x="6424374" y="6428065"/>
            <a:ext cx="221813"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4</a:t>
            </a:r>
            <a:endParaRPr lang="en-US" sz="2650" dirty="0"/>
          </a:p>
        </p:txBody>
      </p:sp>
      <p:sp>
        <p:nvSpPr>
          <p:cNvPr id="18" name="Text 15"/>
          <p:cNvSpPr/>
          <p:nvPr/>
        </p:nvSpPr>
        <p:spPr>
          <a:xfrm>
            <a:off x="7017306" y="634305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Month</a:t>
            </a:r>
            <a:endParaRPr lang="en-US" sz="2200" dirty="0"/>
          </a:p>
        </p:txBody>
      </p:sp>
      <p:sp>
        <p:nvSpPr>
          <p:cNvPr id="19" name="Text 16"/>
          <p:cNvSpPr/>
          <p:nvPr/>
        </p:nvSpPr>
        <p:spPr>
          <a:xfrm>
            <a:off x="7017305" y="6694666"/>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Identifies seasonal demand variations.</a:t>
            </a:r>
            <a:endParaRPr lang="en-US" sz="1750"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8E244609-B91D-CC46-E397-E2E68EB3EFFE}"/>
                  </a:ext>
                </a:extLst>
              </p14:cNvPr>
              <p14:cNvContentPartPr/>
              <p14:nvPr/>
            </p14:nvContentPartPr>
            <p14:xfrm>
              <a:off x="12911797" y="7849899"/>
              <a:ext cx="1613160" cy="254520"/>
            </p14:xfrm>
          </p:contentPart>
        </mc:Choice>
        <mc:Fallback xmlns="">
          <p:pic>
            <p:nvPicPr>
              <p:cNvPr id="21" name="Ink 20">
                <a:extLst>
                  <a:ext uri="{FF2B5EF4-FFF2-40B4-BE49-F238E27FC236}">
                    <a16:creationId xmlns:a16="http://schemas.microsoft.com/office/drawing/2014/main" id="{8E244609-B91D-CC46-E397-E2E68EB3EFFE}"/>
                  </a:ext>
                </a:extLst>
              </p:cNvPr>
              <p:cNvPicPr/>
              <p:nvPr/>
            </p:nvPicPr>
            <p:blipFill>
              <a:blip r:embed="rId5"/>
              <a:stretch>
                <a:fillRect/>
              </a:stretch>
            </p:blipFill>
            <p:spPr>
              <a:xfrm>
                <a:off x="12848797" y="7786899"/>
                <a:ext cx="1738800" cy="380160"/>
              </a:xfrm>
              <a:prstGeom prst="rect">
                <a:avLst/>
              </a:prstGeom>
            </p:spPr>
          </p:pic>
        </mc:Fallback>
      </mc:AlternateContent>
      <p:sp>
        <p:nvSpPr>
          <p:cNvPr id="20" name="Rectangle: Rounded Corners 19">
            <a:extLst>
              <a:ext uri="{FF2B5EF4-FFF2-40B4-BE49-F238E27FC236}">
                <a16:creationId xmlns:a16="http://schemas.microsoft.com/office/drawing/2014/main" id="{3053C539-3194-1249-59BA-D3CBC50914C4}"/>
              </a:ext>
            </a:extLst>
          </p:cNvPr>
          <p:cNvSpPr/>
          <p:nvPr/>
        </p:nvSpPr>
        <p:spPr>
          <a:xfrm>
            <a:off x="5486400" y="7780657"/>
            <a:ext cx="9159766" cy="448943"/>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95093"/>
            <a:ext cx="7556421" cy="1417558"/>
          </a:xfrm>
          <a:prstGeom prst="rect">
            <a:avLst/>
          </a:prstGeom>
          <a:noFill/>
          <a:ln/>
        </p:spPr>
        <p:txBody>
          <a:bodyPr wrap="square" lIns="0" tIns="0" rIns="0" bIns="0" rtlCol="0" anchor="t"/>
          <a:lstStyle/>
          <a:p>
            <a:pPr indent="0">
              <a:lnSpc>
                <a:spcPts val="5550"/>
              </a:lnSpc>
              <a:buNone/>
            </a:pPr>
            <a:r>
              <a:rPr lang="en-US" sz="4400" b="1" dirty="0">
                <a:solidFill>
                  <a:schemeClr val="accent2">
                    <a:lumMod val="60000"/>
                    <a:lumOff val="40000"/>
                  </a:schemeClr>
                </a:solidFill>
                <a:latin typeface="Sitka Banner" panose="02000505000000020004" pitchFamily="2" charset="0"/>
                <a:cs typeface="Sora Medium" pitchFamily="34" charset="-120"/>
              </a:rPr>
              <a:t>Flight Performance Metrics</a:t>
            </a:r>
          </a:p>
        </p:txBody>
      </p:sp>
      <p:pic>
        <p:nvPicPr>
          <p:cNvPr id="4" name="Image 1" descr="preencoded.png"/>
          <p:cNvPicPr>
            <a:picLocks noChangeAspect="1"/>
          </p:cNvPicPr>
          <p:nvPr/>
        </p:nvPicPr>
        <p:blipFill>
          <a:blip r:embed="rId4"/>
          <a:stretch>
            <a:fillRect/>
          </a:stretch>
        </p:blipFill>
        <p:spPr>
          <a:xfrm>
            <a:off x="6280190" y="3452813"/>
            <a:ext cx="566976" cy="566976"/>
          </a:xfrm>
          <a:prstGeom prst="rect">
            <a:avLst/>
          </a:prstGeom>
        </p:spPr>
      </p:pic>
      <p:sp>
        <p:nvSpPr>
          <p:cNvPr id="5" name="Text 1"/>
          <p:cNvSpPr/>
          <p:nvPr/>
        </p:nvSpPr>
        <p:spPr>
          <a:xfrm>
            <a:off x="6280190" y="4246602"/>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Delay (Minutes)</a:t>
            </a:r>
            <a:endParaRPr lang="en-US" sz="2200" dirty="0"/>
          </a:p>
        </p:txBody>
      </p:sp>
      <p:sp>
        <p:nvSpPr>
          <p:cNvPr id="6" name="Text 2"/>
          <p:cNvSpPr/>
          <p:nvPr/>
        </p:nvSpPr>
        <p:spPr>
          <a:xfrm>
            <a:off x="6280190" y="4737021"/>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Delays impact profitability and customer satisfaction.</a:t>
            </a:r>
            <a:endParaRPr lang="en-US" sz="1750" dirty="0"/>
          </a:p>
        </p:txBody>
      </p:sp>
      <p:pic>
        <p:nvPicPr>
          <p:cNvPr id="7" name="Image 2" descr="preencoded.png"/>
          <p:cNvPicPr>
            <a:picLocks noChangeAspect="1"/>
          </p:cNvPicPr>
          <p:nvPr/>
        </p:nvPicPr>
        <p:blipFill>
          <a:blip r:embed="rId5"/>
          <a:stretch>
            <a:fillRect/>
          </a:stretch>
        </p:blipFill>
        <p:spPr>
          <a:xfrm>
            <a:off x="8912304" y="3452813"/>
            <a:ext cx="566976" cy="566976"/>
          </a:xfrm>
          <a:prstGeom prst="rect">
            <a:avLst/>
          </a:prstGeom>
        </p:spPr>
      </p:pic>
      <p:sp>
        <p:nvSpPr>
          <p:cNvPr id="8" name="Text 3"/>
          <p:cNvSpPr/>
          <p:nvPr/>
        </p:nvSpPr>
        <p:spPr>
          <a:xfrm>
            <a:off x="8912304" y="4246602"/>
            <a:ext cx="2292072"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Turnaround Time (Minutes)</a:t>
            </a:r>
            <a:endParaRPr lang="en-US" sz="2200" dirty="0"/>
          </a:p>
        </p:txBody>
      </p:sp>
      <p:sp>
        <p:nvSpPr>
          <p:cNvPr id="9" name="Text 4"/>
          <p:cNvSpPr/>
          <p:nvPr/>
        </p:nvSpPr>
        <p:spPr>
          <a:xfrm>
            <a:off x="8912304" y="5091351"/>
            <a:ext cx="2292072"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Efficient turnaround boosts operational efficiency.</a:t>
            </a:r>
            <a:endParaRPr lang="en-US" sz="1750" dirty="0"/>
          </a:p>
        </p:txBody>
      </p:sp>
      <p:pic>
        <p:nvPicPr>
          <p:cNvPr id="10" name="Image 3" descr="preencoded.png"/>
          <p:cNvPicPr>
            <a:picLocks noChangeAspect="1"/>
          </p:cNvPicPr>
          <p:nvPr/>
        </p:nvPicPr>
        <p:blipFill>
          <a:blip r:embed="rId6"/>
          <a:stretch>
            <a:fillRect/>
          </a:stretch>
        </p:blipFill>
        <p:spPr>
          <a:xfrm>
            <a:off x="11544538" y="3452813"/>
            <a:ext cx="566976" cy="566976"/>
          </a:xfrm>
          <a:prstGeom prst="rect">
            <a:avLst/>
          </a:prstGeom>
        </p:spPr>
      </p:pic>
      <p:sp>
        <p:nvSpPr>
          <p:cNvPr id="11" name="Text 5"/>
          <p:cNvSpPr/>
          <p:nvPr/>
        </p:nvSpPr>
        <p:spPr>
          <a:xfrm>
            <a:off x="11544538" y="4246602"/>
            <a:ext cx="2291953" cy="106299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Aircraft Utilization (Hours/Day)</a:t>
            </a:r>
            <a:endParaRPr lang="en-US" sz="2200" dirty="0"/>
          </a:p>
        </p:txBody>
      </p:sp>
      <p:sp>
        <p:nvSpPr>
          <p:cNvPr id="12" name="Text 6"/>
          <p:cNvSpPr/>
          <p:nvPr/>
        </p:nvSpPr>
        <p:spPr>
          <a:xfrm>
            <a:off x="11544538" y="5445681"/>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Maximize flight time while considering maintenance.</a:t>
            </a:r>
            <a:endParaRPr lang="en-US" sz="1750" dirty="0"/>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3AE49AF-E238-5106-C1BA-CE27285A4116}"/>
                  </a:ext>
                </a:extLst>
              </p14:cNvPr>
              <p14:cNvContentPartPr/>
              <p14:nvPr/>
            </p14:nvContentPartPr>
            <p14:xfrm>
              <a:off x="12922957" y="7860339"/>
              <a:ext cx="1553400" cy="275400"/>
            </p14:xfrm>
          </p:contentPart>
        </mc:Choice>
        <mc:Fallback xmlns="">
          <p:pic>
            <p:nvPicPr>
              <p:cNvPr id="14" name="Ink 13">
                <a:extLst>
                  <a:ext uri="{FF2B5EF4-FFF2-40B4-BE49-F238E27FC236}">
                    <a16:creationId xmlns:a16="http://schemas.microsoft.com/office/drawing/2014/main" id="{23AE49AF-E238-5106-C1BA-CE27285A4116}"/>
                  </a:ext>
                </a:extLst>
              </p:cNvPr>
              <p:cNvPicPr/>
              <p:nvPr/>
            </p:nvPicPr>
            <p:blipFill>
              <a:blip r:embed="rId8"/>
              <a:stretch>
                <a:fillRect/>
              </a:stretch>
            </p:blipFill>
            <p:spPr>
              <a:xfrm>
                <a:off x="12860317" y="7797339"/>
                <a:ext cx="1679040" cy="401040"/>
              </a:xfrm>
              <a:prstGeom prst="rect">
                <a:avLst/>
              </a:prstGeom>
            </p:spPr>
          </p:pic>
        </mc:Fallback>
      </mc:AlternateContent>
      <p:sp>
        <p:nvSpPr>
          <p:cNvPr id="13" name="Rectangle: Rounded Corners 12">
            <a:extLst>
              <a:ext uri="{FF2B5EF4-FFF2-40B4-BE49-F238E27FC236}">
                <a16:creationId xmlns:a16="http://schemas.microsoft.com/office/drawing/2014/main" id="{38C5F546-7228-B6AB-E611-B681F7C58117}"/>
              </a:ext>
            </a:extLst>
          </p:cNvPr>
          <p:cNvSpPr/>
          <p:nvPr/>
        </p:nvSpPr>
        <p:spPr>
          <a:xfrm>
            <a:off x="5486400" y="7806197"/>
            <a:ext cx="9144000" cy="423403"/>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03188"/>
            <a:ext cx="7997190" cy="708779"/>
          </a:xfrm>
          <a:prstGeom prst="rect">
            <a:avLst/>
          </a:prstGeom>
          <a:noFill/>
          <a:ln/>
        </p:spPr>
        <p:txBody>
          <a:bodyPr wrap="none" lIns="0" tIns="0" rIns="0" bIns="0" rtlCol="0" anchor="t"/>
          <a:lstStyle/>
          <a:p>
            <a:pPr>
              <a:lnSpc>
                <a:spcPts val="5550"/>
              </a:lnSpc>
            </a:pPr>
            <a:r>
              <a:rPr lang="en-US" sz="4400" b="1" dirty="0">
                <a:solidFill>
                  <a:schemeClr val="accent2">
                    <a:lumMod val="60000"/>
                    <a:lumOff val="40000"/>
                  </a:schemeClr>
                </a:solidFill>
                <a:latin typeface="Sitka Banner" panose="02000505000000020004" pitchFamily="2" charset="0"/>
                <a:cs typeface="Sora Medium" pitchFamily="34" charset="-120"/>
              </a:rPr>
              <a:t>Cost &amp; Profitability Analysis</a:t>
            </a:r>
          </a:p>
        </p:txBody>
      </p:sp>
      <p:pic>
        <p:nvPicPr>
          <p:cNvPr id="4" name="Image 1" descr="preencoded.png"/>
          <p:cNvPicPr>
            <a:picLocks noChangeAspect="1"/>
          </p:cNvPicPr>
          <p:nvPr/>
        </p:nvPicPr>
        <p:blipFill>
          <a:blip r:embed="rId4"/>
          <a:stretch>
            <a:fillRect/>
          </a:stretch>
        </p:blipFill>
        <p:spPr>
          <a:xfrm>
            <a:off x="793790" y="4652129"/>
            <a:ext cx="4347567" cy="907256"/>
          </a:xfrm>
          <a:prstGeom prst="rect">
            <a:avLst/>
          </a:prstGeom>
        </p:spPr>
      </p:pic>
      <p:sp>
        <p:nvSpPr>
          <p:cNvPr id="5" name="Text 1"/>
          <p:cNvSpPr/>
          <p:nvPr/>
        </p:nvSpPr>
        <p:spPr>
          <a:xfrm>
            <a:off x="1020604" y="58995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Revenue per ASK</a:t>
            </a:r>
            <a:endParaRPr lang="en-US" sz="2200" dirty="0"/>
          </a:p>
        </p:txBody>
      </p:sp>
      <p:pic>
        <p:nvPicPr>
          <p:cNvPr id="6" name="Image 2" descr="preencoded.png"/>
          <p:cNvPicPr>
            <a:picLocks noChangeAspect="1"/>
          </p:cNvPicPr>
          <p:nvPr/>
        </p:nvPicPr>
        <p:blipFill>
          <a:blip r:embed="rId5"/>
          <a:stretch>
            <a:fillRect/>
          </a:stretch>
        </p:blipFill>
        <p:spPr>
          <a:xfrm>
            <a:off x="5141357" y="4652129"/>
            <a:ext cx="4347567" cy="907256"/>
          </a:xfrm>
          <a:prstGeom prst="rect">
            <a:avLst/>
          </a:prstGeom>
        </p:spPr>
      </p:pic>
      <p:sp>
        <p:nvSpPr>
          <p:cNvPr id="7" name="Text 2"/>
          <p:cNvSpPr/>
          <p:nvPr/>
        </p:nvSpPr>
        <p:spPr>
          <a:xfrm>
            <a:off x="5368171" y="58995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Cost per ASK</a:t>
            </a:r>
            <a:endParaRPr lang="en-US" sz="2200" dirty="0"/>
          </a:p>
        </p:txBody>
      </p:sp>
      <p:pic>
        <p:nvPicPr>
          <p:cNvPr id="8" name="Image 3" descr="preencoded.png"/>
          <p:cNvPicPr>
            <a:picLocks noChangeAspect="1"/>
          </p:cNvPicPr>
          <p:nvPr/>
        </p:nvPicPr>
        <p:blipFill>
          <a:blip r:embed="rId6"/>
          <a:stretch>
            <a:fillRect/>
          </a:stretch>
        </p:blipFill>
        <p:spPr>
          <a:xfrm>
            <a:off x="9488924" y="4652129"/>
            <a:ext cx="4347567" cy="907256"/>
          </a:xfrm>
          <a:prstGeom prst="rect">
            <a:avLst/>
          </a:prstGeom>
        </p:spPr>
      </p:pic>
      <p:sp>
        <p:nvSpPr>
          <p:cNvPr id="9" name="Text 3"/>
          <p:cNvSpPr/>
          <p:nvPr/>
        </p:nvSpPr>
        <p:spPr>
          <a:xfrm>
            <a:off x="9715738" y="5899547"/>
            <a:ext cx="315932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Profitability per Flight</a:t>
            </a:r>
            <a:endParaRPr lang="en-US" sz="2200" dirty="0"/>
          </a:p>
        </p:txBody>
      </p:sp>
      <p:sp>
        <p:nvSpPr>
          <p:cNvPr id="10" name="Text 4"/>
          <p:cNvSpPr/>
          <p:nvPr/>
        </p:nvSpPr>
        <p:spPr>
          <a:xfrm>
            <a:off x="793790" y="6735842"/>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Revenue per ASK measures income per seat-km. Cost per ASK tracks expenses per seat-km. Profitability per flight equals revenue minus operating costs.</a:t>
            </a:r>
            <a:endParaRPr lang="en-US" sz="1750" dirty="0"/>
          </a:p>
        </p:txBody>
      </p:sp>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D9F50FB8-A141-2A06-D562-1EAD46602F90}"/>
                  </a:ext>
                </a:extLst>
              </p14:cNvPr>
              <p14:cNvContentPartPr/>
              <p14:nvPr/>
            </p14:nvContentPartPr>
            <p14:xfrm>
              <a:off x="12925837" y="7818219"/>
              <a:ext cx="1566000" cy="287640"/>
            </p14:xfrm>
          </p:contentPart>
        </mc:Choice>
        <mc:Fallback xmlns="">
          <p:pic>
            <p:nvPicPr>
              <p:cNvPr id="12" name="Ink 11">
                <a:extLst>
                  <a:ext uri="{FF2B5EF4-FFF2-40B4-BE49-F238E27FC236}">
                    <a16:creationId xmlns:a16="http://schemas.microsoft.com/office/drawing/2014/main" id="{D9F50FB8-A141-2A06-D562-1EAD46602F90}"/>
                  </a:ext>
                </a:extLst>
              </p:cNvPr>
              <p:cNvPicPr/>
              <p:nvPr/>
            </p:nvPicPr>
            <p:blipFill>
              <a:blip r:embed="rId8"/>
              <a:stretch>
                <a:fillRect/>
              </a:stretch>
            </p:blipFill>
            <p:spPr>
              <a:xfrm>
                <a:off x="12863197" y="7755579"/>
                <a:ext cx="1691640" cy="413280"/>
              </a:xfrm>
              <a:prstGeom prst="rect">
                <a:avLst/>
              </a:prstGeom>
            </p:spPr>
          </p:pic>
        </mc:Fallback>
      </mc:AlternateContent>
      <p:sp>
        <p:nvSpPr>
          <p:cNvPr id="11" name="Rectangle: Rounded Corners 10">
            <a:extLst>
              <a:ext uri="{FF2B5EF4-FFF2-40B4-BE49-F238E27FC236}">
                <a16:creationId xmlns:a16="http://schemas.microsoft.com/office/drawing/2014/main" id="{2CEFC296-5EE7-A4F0-5A96-473F7F51B016}"/>
              </a:ext>
            </a:extLst>
          </p:cNvPr>
          <p:cNvSpPr/>
          <p:nvPr/>
        </p:nvSpPr>
        <p:spPr>
          <a:xfrm>
            <a:off x="0" y="7818219"/>
            <a:ext cx="14630400" cy="39435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5486400" cy="8229600"/>
          </a:xfrm>
          <a:prstGeom prst="rect">
            <a:avLst/>
          </a:prstGeom>
        </p:spPr>
      </p:pic>
      <p:sp>
        <p:nvSpPr>
          <p:cNvPr id="3" name="Text 0"/>
          <p:cNvSpPr/>
          <p:nvPr/>
        </p:nvSpPr>
        <p:spPr>
          <a:xfrm>
            <a:off x="5785945" y="332740"/>
            <a:ext cx="8844455" cy="2126337"/>
          </a:xfrm>
          <a:prstGeom prst="rect">
            <a:avLst/>
          </a:prstGeom>
          <a:noFill/>
          <a:ln/>
        </p:spPr>
        <p:txBody>
          <a:bodyPr wrap="square" lIns="0" tIns="0" rIns="0" bIns="0" rtlCol="0" anchor="t"/>
          <a:lstStyle/>
          <a:p>
            <a:pPr indent="0">
              <a:lnSpc>
                <a:spcPts val="5550"/>
              </a:lnSpc>
              <a:buNone/>
            </a:pPr>
            <a:r>
              <a:rPr lang="en-US" sz="4400" b="1" dirty="0">
                <a:solidFill>
                  <a:schemeClr val="accent2">
                    <a:lumMod val="60000"/>
                    <a:lumOff val="40000"/>
                  </a:schemeClr>
                </a:solidFill>
                <a:latin typeface="Sitka Banner" panose="02000505000000020004" pitchFamily="2" charset="0"/>
                <a:cs typeface="Sora Medium" pitchFamily="34" charset="-120"/>
              </a:rPr>
              <a:t>Data Exploration &amp; Feature Engineering: Unveiling Profit Drivers</a:t>
            </a:r>
          </a:p>
        </p:txBody>
      </p:sp>
      <p:sp>
        <p:nvSpPr>
          <p:cNvPr id="4" name="Shape 1"/>
          <p:cNvSpPr/>
          <p:nvPr/>
        </p:nvSpPr>
        <p:spPr>
          <a:xfrm>
            <a:off x="5716554" y="2196712"/>
            <a:ext cx="8362053" cy="1649138"/>
          </a:xfrm>
          <a:prstGeom prst="roundRect">
            <a:avLst>
              <a:gd name="adj" fmla="val 2038"/>
            </a:avLst>
          </a:prstGeom>
          <a:solidFill>
            <a:srgbClr val="26262B"/>
          </a:solidFill>
          <a:ln/>
        </p:spPr>
        <p:txBody>
          <a:bodyPr/>
          <a:lstStyle/>
          <a:p>
            <a:endParaRPr lang="en-US" dirty="0"/>
          </a:p>
        </p:txBody>
      </p:sp>
      <p:sp>
        <p:nvSpPr>
          <p:cNvPr id="5" name="Text 2"/>
          <p:cNvSpPr/>
          <p:nvPr/>
        </p:nvSpPr>
        <p:spPr>
          <a:xfrm>
            <a:off x="5867579" y="2215871"/>
            <a:ext cx="2835235" cy="354330"/>
          </a:xfrm>
          <a:prstGeom prst="rect">
            <a:avLst/>
          </a:prstGeom>
          <a:noFill/>
          <a:ln/>
        </p:spPr>
        <p:txBody>
          <a:bodyPr wrap="none" lIns="0" tIns="0" rIns="0" bIns="0" rtlCol="0" anchor="t"/>
          <a:lstStyle/>
          <a:p>
            <a:pPr marL="0" indent="0">
              <a:lnSpc>
                <a:spcPts val="2750"/>
              </a:lnSpc>
              <a:buNone/>
            </a:pPr>
            <a:r>
              <a:rPr lang="en-US" sz="2400" dirty="0">
                <a:solidFill>
                  <a:schemeClr val="bg1"/>
                </a:solidFill>
              </a:rPr>
              <a:t>Data Preparation</a:t>
            </a:r>
          </a:p>
          <a:p>
            <a:pPr marL="0" indent="0">
              <a:lnSpc>
                <a:spcPts val="2750"/>
              </a:lnSpc>
              <a:buNone/>
            </a:pPr>
            <a:endParaRPr lang="en-US" sz="1600" dirty="0">
              <a:solidFill>
                <a:schemeClr val="bg1"/>
              </a:solidFill>
            </a:endParaRPr>
          </a:p>
        </p:txBody>
      </p:sp>
      <p:sp>
        <p:nvSpPr>
          <p:cNvPr id="6" name="Text 3"/>
          <p:cNvSpPr/>
          <p:nvPr/>
        </p:nvSpPr>
        <p:spPr>
          <a:xfrm>
            <a:off x="6280190" y="3191043"/>
            <a:ext cx="3211235"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7" name="Shape 4"/>
          <p:cNvSpPr/>
          <p:nvPr/>
        </p:nvSpPr>
        <p:spPr>
          <a:xfrm>
            <a:off x="5757983" y="4131952"/>
            <a:ext cx="8362053" cy="1570811"/>
          </a:xfrm>
          <a:prstGeom prst="roundRect">
            <a:avLst>
              <a:gd name="adj" fmla="val 2038"/>
            </a:avLst>
          </a:prstGeom>
          <a:solidFill>
            <a:srgbClr val="26262B"/>
          </a:solidFill>
          <a:ln/>
        </p:spPr>
        <p:txBody>
          <a:bodyPr/>
          <a:lstStyle/>
          <a:p>
            <a:endParaRPr lang="en-US" dirty="0"/>
          </a:p>
        </p:txBody>
      </p:sp>
      <p:sp>
        <p:nvSpPr>
          <p:cNvPr id="8" name="Text 5"/>
          <p:cNvSpPr/>
          <p:nvPr/>
        </p:nvSpPr>
        <p:spPr>
          <a:xfrm>
            <a:off x="5836562" y="4203173"/>
            <a:ext cx="2835235" cy="354330"/>
          </a:xfrm>
          <a:prstGeom prst="rect">
            <a:avLst/>
          </a:prstGeom>
          <a:noFill/>
          <a:ln/>
        </p:spPr>
        <p:txBody>
          <a:bodyPr wrap="none" lIns="0" tIns="0" rIns="0" bIns="0" rtlCol="0" anchor="t"/>
          <a:lstStyle/>
          <a:p>
            <a:pPr marL="0" indent="0">
              <a:lnSpc>
                <a:spcPts val="2750"/>
              </a:lnSpc>
              <a:buNone/>
            </a:pPr>
            <a:r>
              <a:rPr lang="en-US" sz="2400" b="1" dirty="0">
                <a:solidFill>
                  <a:schemeClr val="bg1"/>
                </a:solidFill>
              </a:rPr>
              <a:t>Feature Selection</a:t>
            </a:r>
            <a:endParaRPr lang="en-US" sz="2200" b="1" dirty="0">
              <a:solidFill>
                <a:schemeClr val="bg1"/>
              </a:solidFill>
            </a:endParaRPr>
          </a:p>
        </p:txBody>
      </p:sp>
      <p:sp>
        <p:nvSpPr>
          <p:cNvPr id="9" name="Text 6"/>
          <p:cNvSpPr/>
          <p:nvPr/>
        </p:nvSpPr>
        <p:spPr>
          <a:xfrm>
            <a:off x="5836562" y="4718769"/>
            <a:ext cx="8037286" cy="1105160"/>
          </a:xfrm>
          <a:prstGeom prst="rect">
            <a:avLst/>
          </a:prstGeom>
          <a:noFill/>
          <a:ln/>
        </p:spPr>
        <p:txBody>
          <a:bodyPr wrap="square" lIns="0" tIns="0" rIns="0" bIns="0" rtlCol="0" anchor="t"/>
          <a:lstStyle/>
          <a:p>
            <a:pPr eaLnBrk="0" fontAlgn="base" hangingPunct="0">
              <a:spcBef>
                <a:spcPct val="0"/>
              </a:spcBef>
              <a:spcAft>
                <a:spcPct val="0"/>
              </a:spcAft>
              <a:buFontTx/>
              <a:buChar char="•"/>
            </a:pPr>
            <a:r>
              <a:rPr lang="en-US" dirty="0">
                <a:solidFill>
                  <a:schemeClr val="bg1"/>
                </a:solidFill>
                <a:latin typeface="Arial" panose="020B0604020202020204" pitchFamily="34" charset="0"/>
                <a:ea typeface="Noto Sans TC" pitchFamily="34" charset="-122"/>
                <a:cs typeface="Arial" panose="020B0604020202020204" pitchFamily="34" charset="0"/>
              </a:rPr>
              <a:t>Identify key variables influencing profit.</a:t>
            </a:r>
          </a:p>
          <a:p>
            <a:pPr eaLnBrk="0" fontAlgn="base" hangingPunct="0">
              <a:spcBef>
                <a:spcPct val="0"/>
              </a:spcBef>
              <a:spcAft>
                <a:spcPct val="0"/>
              </a:spcAft>
              <a:buFontTx/>
              <a:buChar char="•"/>
            </a:pPr>
            <a:r>
              <a:rPr lang="en-US" dirty="0">
                <a:solidFill>
                  <a:schemeClr val="bg1"/>
                </a:solidFill>
                <a:latin typeface="Arial" panose="020B0604020202020204" pitchFamily="34" charset="0"/>
                <a:ea typeface="Noto Sans TC" pitchFamily="34" charset="-122"/>
                <a:cs typeface="Arial" panose="020B0604020202020204" pitchFamily="34" charset="0"/>
              </a:rPr>
              <a:t>Create new features that provide deeper insights.</a:t>
            </a:r>
          </a:p>
          <a:p>
            <a:pPr eaLnBrk="0" fontAlgn="base" hangingPunct="0">
              <a:spcBef>
                <a:spcPct val="0"/>
              </a:spcBef>
              <a:spcAft>
                <a:spcPct val="0"/>
              </a:spcAft>
              <a:buFontTx/>
              <a:buChar char="•"/>
            </a:pP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indent="0">
              <a:lnSpc>
                <a:spcPts val="2850"/>
              </a:lnSpc>
              <a:buNone/>
            </a:pPr>
            <a:endParaRPr lang="en-US" sz="1750" dirty="0"/>
          </a:p>
        </p:txBody>
      </p:sp>
      <p:sp>
        <p:nvSpPr>
          <p:cNvPr id="10" name="Shape 7"/>
          <p:cNvSpPr/>
          <p:nvPr/>
        </p:nvSpPr>
        <p:spPr>
          <a:xfrm>
            <a:off x="5713214" y="5945095"/>
            <a:ext cx="8365393" cy="1700052"/>
          </a:xfrm>
          <a:prstGeom prst="roundRect">
            <a:avLst>
              <a:gd name="adj" fmla="val 2603"/>
            </a:avLst>
          </a:prstGeom>
          <a:solidFill>
            <a:srgbClr val="26262B"/>
          </a:solidFill>
          <a:ln/>
        </p:spPr>
      </p:sp>
      <p:sp>
        <p:nvSpPr>
          <p:cNvPr id="11" name="Text 8"/>
          <p:cNvSpPr/>
          <p:nvPr/>
        </p:nvSpPr>
        <p:spPr>
          <a:xfrm>
            <a:off x="5805547" y="6032889"/>
            <a:ext cx="2897267" cy="354330"/>
          </a:xfrm>
          <a:prstGeom prst="rect">
            <a:avLst/>
          </a:prstGeom>
          <a:noFill/>
          <a:ln/>
        </p:spPr>
        <p:txBody>
          <a:bodyPr wrap="none" lIns="0" tIns="0" rIns="0" bIns="0" rtlCol="0" anchor="t"/>
          <a:lstStyle/>
          <a:p>
            <a:pPr marL="0" indent="0">
              <a:lnSpc>
                <a:spcPts val="2750"/>
              </a:lnSpc>
              <a:buNone/>
            </a:pPr>
            <a:r>
              <a:rPr lang="en-US" sz="2200" b="1" dirty="0">
                <a:solidFill>
                  <a:srgbClr val="E0D6DE"/>
                </a:solidFill>
                <a:latin typeface="+mj-lt"/>
                <a:ea typeface="Sora Medium" pitchFamily="34" charset="-122"/>
                <a:cs typeface="Sora Medium" pitchFamily="34" charset="-120"/>
              </a:rPr>
              <a:t>Feature Engineering</a:t>
            </a:r>
          </a:p>
          <a:p>
            <a:pPr marL="0" indent="0">
              <a:lnSpc>
                <a:spcPts val="2750"/>
              </a:lnSpc>
              <a:buNone/>
            </a:pPr>
            <a:endParaRPr lang="en-US" sz="2200" b="1" dirty="0">
              <a:solidFill>
                <a:srgbClr val="E0D6DE"/>
              </a:solidFill>
              <a:latin typeface="+mj-lt"/>
              <a:cs typeface="Sora Medium" pitchFamily="34" charset="-120"/>
            </a:endParaRPr>
          </a:p>
          <a:p>
            <a:pPr marL="0" indent="0">
              <a:lnSpc>
                <a:spcPts val="2750"/>
              </a:lnSpc>
              <a:buNone/>
            </a:pPr>
            <a:endParaRPr lang="en-US" sz="2200" b="1" dirty="0">
              <a:latin typeface="+mj-lt"/>
            </a:endParaRPr>
          </a:p>
        </p:txBody>
      </p:sp>
      <p:sp>
        <p:nvSpPr>
          <p:cNvPr id="12" name="Text 9"/>
          <p:cNvSpPr/>
          <p:nvPr/>
        </p:nvSpPr>
        <p:spPr>
          <a:xfrm>
            <a:off x="5785945" y="6381640"/>
            <a:ext cx="7102793" cy="362903"/>
          </a:xfrm>
          <a:prstGeom prst="rect">
            <a:avLst/>
          </a:prstGeom>
          <a:noFill/>
          <a:ln/>
        </p:spPr>
        <p:txBody>
          <a:bodyPr wrap="none" lIns="0" tIns="0" rIns="0" bIns="0" rtlCol="0" anchor="t"/>
          <a:lstStyle/>
          <a:p>
            <a:pPr marL="0" marR="0" lvl="0" indent="0" algn="l" defTabSz="914400" rtl="0" eaLnBrk="0" fontAlgn="base" latinLnBrk="0" hangingPunct="0">
              <a:lnSpc>
                <a:spcPct val="100000"/>
              </a:lnSpc>
              <a:spcBef>
                <a:spcPct val="0"/>
              </a:spcBef>
              <a:spcAft>
                <a:spcPct val="0"/>
              </a:spcAft>
              <a:buClrTx/>
              <a:buSzTx/>
              <a:buFontTx/>
              <a:buChar char="•"/>
              <a:tabLst/>
            </a:pPr>
            <a:r>
              <a:rPr lang="en-US" dirty="0">
                <a:solidFill>
                  <a:schemeClr val="bg1"/>
                </a:solidFill>
                <a:latin typeface="Arial" panose="020B0604020202020204" pitchFamily="34" charset="0"/>
                <a:ea typeface="Noto Sans TC" pitchFamily="34" charset="-122"/>
                <a:cs typeface="Arial" panose="020B0604020202020204" pitchFamily="34" charset="0"/>
              </a:rPr>
              <a:t> Create new features to improve model accuracy.</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Create derived features like revenue per seat, fuel cost per mile, or delay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impact 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Capture seasonality trends using time-based features (month, day etc.). </a:t>
            </a:r>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CD57183-36CE-1C39-4CAE-A3DD2A478A89}"/>
                  </a:ext>
                </a:extLst>
              </p14:cNvPr>
              <p14:cNvContentPartPr/>
              <p14:nvPr/>
            </p14:nvContentPartPr>
            <p14:xfrm>
              <a:off x="12942757" y="7852779"/>
              <a:ext cx="1533600" cy="219960"/>
            </p14:xfrm>
          </p:contentPart>
        </mc:Choice>
        <mc:Fallback xmlns="">
          <p:pic>
            <p:nvPicPr>
              <p:cNvPr id="14" name="Ink 13">
                <a:extLst>
                  <a:ext uri="{FF2B5EF4-FFF2-40B4-BE49-F238E27FC236}">
                    <a16:creationId xmlns:a16="http://schemas.microsoft.com/office/drawing/2014/main" id="{0CD57183-36CE-1C39-4CAE-A3DD2A478A89}"/>
                  </a:ext>
                </a:extLst>
              </p:cNvPr>
              <p:cNvPicPr/>
              <p:nvPr/>
            </p:nvPicPr>
            <p:blipFill>
              <a:blip r:embed="rId6"/>
              <a:stretch>
                <a:fillRect/>
              </a:stretch>
            </p:blipFill>
            <p:spPr>
              <a:xfrm>
                <a:off x="12879757" y="7790139"/>
                <a:ext cx="1659240" cy="345600"/>
              </a:xfrm>
              <a:prstGeom prst="rect">
                <a:avLst/>
              </a:prstGeom>
            </p:spPr>
          </p:pic>
        </mc:Fallback>
      </mc:AlternateContent>
      <p:sp>
        <p:nvSpPr>
          <p:cNvPr id="13" name="Rectangle: Rounded Corners 12">
            <a:extLst>
              <a:ext uri="{FF2B5EF4-FFF2-40B4-BE49-F238E27FC236}">
                <a16:creationId xmlns:a16="http://schemas.microsoft.com/office/drawing/2014/main" id="{3039497E-5514-B8E4-1468-79AA147A10AD}"/>
              </a:ext>
            </a:extLst>
          </p:cNvPr>
          <p:cNvSpPr/>
          <p:nvPr/>
        </p:nvSpPr>
        <p:spPr>
          <a:xfrm>
            <a:off x="5486400" y="7802008"/>
            <a:ext cx="9144000" cy="42759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7" name="Rectangle 3">
            <a:extLst>
              <a:ext uri="{FF2B5EF4-FFF2-40B4-BE49-F238E27FC236}">
                <a16:creationId xmlns:a16="http://schemas.microsoft.com/office/drawing/2014/main" id="{A3342E1F-6FCC-A03C-586D-4ED9FC78EDD3}"/>
              </a:ext>
            </a:extLst>
          </p:cNvPr>
          <p:cNvSpPr>
            <a:spLocks noChangeArrowheads="1"/>
          </p:cNvSpPr>
          <p:nvPr/>
        </p:nvSpPr>
        <p:spPr bwMode="auto">
          <a:xfrm>
            <a:off x="5785945" y="2514490"/>
            <a:ext cx="811892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Handle missing values and outliers.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Normalize/scale numerical features for better model performance. </a:t>
            </a: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C57CA-10BA-2179-D750-7768DFD1BC1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0059001-0FA3-23AE-46AC-382370330EAE}"/>
              </a:ext>
            </a:extLst>
          </p:cNvPr>
          <p:cNvSpPr txBox="1"/>
          <p:nvPr/>
        </p:nvSpPr>
        <p:spPr>
          <a:xfrm>
            <a:off x="283778" y="157654"/>
            <a:ext cx="9333188" cy="4555093"/>
          </a:xfrm>
          <a:prstGeom prst="rect">
            <a:avLst/>
          </a:prstGeom>
          <a:noFill/>
        </p:spPr>
        <p:txBody>
          <a:bodyPr wrap="square" rtlCol="0">
            <a:spAutoFit/>
          </a:bodyPr>
          <a:lstStyle/>
          <a:p>
            <a:r>
              <a:rPr lang="en-US" sz="2800" dirty="0">
                <a:solidFill>
                  <a:schemeClr val="accent2">
                    <a:lumMod val="60000"/>
                    <a:lumOff val="40000"/>
                  </a:schemeClr>
                </a:solidFill>
              </a:rPr>
              <a:t>Outlier Detection and Handling</a:t>
            </a:r>
            <a:r>
              <a:rPr lang="en-US" sz="2800" b="0" i="0" dirty="0">
                <a:solidFill>
                  <a:schemeClr val="accent2">
                    <a:lumMod val="60000"/>
                    <a:lumOff val="40000"/>
                  </a:schemeClr>
                </a:solidFill>
                <a:effectLst/>
                <a:latin typeface="Sitka Heading" panose="02000505000000020004" pitchFamily="2" charset="0"/>
              </a:rPr>
              <a:t>:</a:t>
            </a:r>
          </a:p>
          <a:p>
            <a:endParaRPr lang="en-US" sz="1400" dirty="0">
              <a:solidFill>
                <a:schemeClr val="accent2">
                  <a:lumMod val="60000"/>
                  <a:lumOff val="40000"/>
                </a:schemeClr>
              </a:solidFill>
              <a:latin typeface="Sitka Heading" panose="02000505000000020004" pitchFamily="2" charset="0"/>
            </a:endParaRPr>
          </a:p>
          <a:p>
            <a:r>
              <a:rPr lang="en-US" dirty="0">
                <a:solidFill>
                  <a:schemeClr val="bg1"/>
                </a:solidFill>
              </a:rPr>
              <a:t>📊 </a:t>
            </a:r>
            <a:r>
              <a:rPr lang="en-US" b="1" dirty="0">
                <a:solidFill>
                  <a:schemeClr val="bg1"/>
                </a:solidFill>
              </a:rPr>
              <a:t>Analysis:</a:t>
            </a:r>
            <a:endParaRPr lang="en-US" dirty="0">
              <a:solidFill>
                <a:schemeClr val="bg1"/>
              </a:solidFill>
            </a:endParaRPr>
          </a:p>
          <a:p>
            <a:pPr>
              <a:buFont typeface="Arial" panose="020B0604020202020204" pitchFamily="34" charset="0"/>
              <a:buChar char="•"/>
            </a:pPr>
            <a:r>
              <a:rPr lang="en-US" b="1" dirty="0">
                <a:solidFill>
                  <a:schemeClr val="bg1"/>
                </a:solidFill>
              </a:rPr>
              <a:t>Revenue per ASK</a:t>
            </a:r>
            <a:r>
              <a:rPr lang="en-US" dirty="0">
                <a:solidFill>
                  <a:schemeClr val="bg1"/>
                </a:solidFill>
              </a:rPr>
              <a:t> and </a:t>
            </a:r>
            <a:r>
              <a:rPr lang="en-US" b="1" dirty="0">
                <a:solidFill>
                  <a:schemeClr val="bg1"/>
                </a:solidFill>
              </a:rPr>
              <a:t>Cost per ASK</a:t>
            </a:r>
            <a:r>
              <a:rPr lang="en-US" dirty="0">
                <a:solidFill>
                  <a:schemeClr val="bg1"/>
                </a:solidFill>
              </a:rPr>
              <a:t> contain significant outliers, as shown in the box plots.</a:t>
            </a:r>
          </a:p>
          <a:p>
            <a:pPr>
              <a:buFont typeface="Arial" panose="020B0604020202020204" pitchFamily="34" charset="0"/>
              <a:buChar char="•"/>
            </a:pPr>
            <a:r>
              <a:rPr lang="en-US" dirty="0">
                <a:solidFill>
                  <a:schemeClr val="bg1"/>
                </a:solidFill>
              </a:rPr>
              <a:t>The presence of extreme values may impact model performance.</a:t>
            </a:r>
          </a:p>
          <a:p>
            <a:r>
              <a:rPr lang="en-US" b="1" dirty="0">
                <a:solidFill>
                  <a:schemeClr val="bg1"/>
                </a:solidFill>
              </a:rPr>
              <a:t>Handling Method:</a:t>
            </a:r>
            <a:endParaRPr lang="en-US" dirty="0">
              <a:solidFill>
                <a:schemeClr val="bg1"/>
              </a:solidFill>
            </a:endParaRPr>
          </a:p>
          <a:p>
            <a:pPr>
              <a:buFont typeface="Arial" panose="020B0604020202020204" pitchFamily="34" charset="0"/>
              <a:buChar char="•"/>
            </a:pPr>
            <a:r>
              <a:rPr lang="en-US" dirty="0">
                <a:solidFill>
                  <a:schemeClr val="bg1"/>
                </a:solidFill>
              </a:rPr>
              <a:t>We used the </a:t>
            </a:r>
            <a:r>
              <a:rPr lang="en-US" b="1" dirty="0">
                <a:solidFill>
                  <a:schemeClr val="bg1"/>
                </a:solidFill>
              </a:rPr>
              <a:t>Interquartile Range (IQR) method</a:t>
            </a:r>
            <a:r>
              <a:rPr lang="en-US" dirty="0">
                <a:solidFill>
                  <a:schemeClr val="bg1"/>
                </a:solidFill>
              </a:rPr>
              <a:t> to identify and remove/adjust outliers.</a:t>
            </a:r>
          </a:p>
          <a:p>
            <a:pPr>
              <a:buFont typeface="Arial" panose="020B0604020202020204" pitchFamily="34" charset="0"/>
              <a:buChar char="•"/>
            </a:pPr>
            <a:r>
              <a:rPr lang="en-US" b="1" dirty="0">
                <a:solidFill>
                  <a:schemeClr val="bg1"/>
                </a:solidFill>
              </a:rPr>
              <a:t>Formula:</a:t>
            </a:r>
            <a:endParaRPr lang="en-US" dirty="0">
              <a:solidFill>
                <a:schemeClr val="bg1"/>
              </a:solidFill>
            </a:endParaRPr>
          </a:p>
          <a:p>
            <a:pPr marL="742950" lvl="1" indent="-285750">
              <a:buFont typeface="Arial" panose="020B0604020202020204" pitchFamily="34" charset="0"/>
              <a:buChar char="•"/>
            </a:pPr>
            <a:r>
              <a:rPr lang="en-US" b="1" dirty="0">
                <a:solidFill>
                  <a:schemeClr val="bg1"/>
                </a:solidFill>
              </a:rPr>
              <a:t>IQR</a:t>
            </a:r>
            <a:r>
              <a:rPr lang="en-US" dirty="0">
                <a:solidFill>
                  <a:schemeClr val="bg1"/>
                </a:solidFill>
              </a:rPr>
              <a:t> = Q3 - Q1</a:t>
            </a:r>
          </a:p>
          <a:p>
            <a:pPr marL="742950" lvl="1" indent="-285750">
              <a:buFont typeface="Arial" panose="020B0604020202020204" pitchFamily="34" charset="0"/>
              <a:buChar char="•"/>
            </a:pPr>
            <a:r>
              <a:rPr lang="en-US" b="1" dirty="0">
                <a:solidFill>
                  <a:schemeClr val="bg1"/>
                </a:solidFill>
              </a:rPr>
              <a:t>Lower Bound</a:t>
            </a:r>
            <a:r>
              <a:rPr lang="en-US" dirty="0">
                <a:solidFill>
                  <a:schemeClr val="bg1"/>
                </a:solidFill>
              </a:rPr>
              <a:t> = Q1 - 1.5 * IQR</a:t>
            </a:r>
          </a:p>
          <a:p>
            <a:pPr marL="742950" lvl="1" indent="-285750">
              <a:buFont typeface="Arial" panose="020B0604020202020204" pitchFamily="34" charset="0"/>
              <a:buChar char="•"/>
            </a:pPr>
            <a:r>
              <a:rPr lang="en-US" b="1" dirty="0">
                <a:solidFill>
                  <a:schemeClr val="bg1"/>
                </a:solidFill>
              </a:rPr>
              <a:t>Upper Bound</a:t>
            </a:r>
            <a:r>
              <a:rPr lang="en-US" dirty="0">
                <a:solidFill>
                  <a:schemeClr val="bg1"/>
                </a:solidFill>
              </a:rPr>
              <a:t> = Q3 + 1.5 * IQR</a:t>
            </a:r>
          </a:p>
          <a:p>
            <a:pPr>
              <a:buFont typeface="Arial" panose="020B0604020202020204" pitchFamily="34" charset="0"/>
              <a:buChar char="•"/>
            </a:pPr>
            <a:r>
              <a:rPr lang="en-US" dirty="0">
                <a:solidFill>
                  <a:schemeClr val="bg1"/>
                </a:solidFill>
              </a:rPr>
              <a:t>Values outside these bounds were either removed or capped at the threshold.</a:t>
            </a:r>
          </a:p>
          <a:p>
            <a:r>
              <a:rPr lang="en-US" b="1" dirty="0">
                <a:solidFill>
                  <a:schemeClr val="bg1"/>
                </a:solidFill>
              </a:rPr>
              <a:t>Impact:</a:t>
            </a:r>
            <a:endParaRPr lang="en-US" dirty="0">
              <a:solidFill>
                <a:schemeClr val="bg1"/>
              </a:solidFill>
            </a:endParaRPr>
          </a:p>
          <a:p>
            <a:pPr>
              <a:buFont typeface="Arial" panose="020B0604020202020204" pitchFamily="34" charset="0"/>
              <a:buChar char="•"/>
            </a:pPr>
            <a:r>
              <a:rPr lang="en-US" dirty="0">
                <a:solidFill>
                  <a:schemeClr val="bg1"/>
                </a:solidFill>
              </a:rPr>
              <a:t>Improved model stability by reducing extreme influence.</a:t>
            </a:r>
          </a:p>
          <a:p>
            <a:pPr>
              <a:buFont typeface="Arial" panose="020B0604020202020204" pitchFamily="34" charset="0"/>
              <a:buChar char="•"/>
            </a:pPr>
            <a:r>
              <a:rPr lang="en-US" dirty="0">
                <a:solidFill>
                  <a:schemeClr val="bg1"/>
                </a:solidFill>
              </a:rPr>
              <a:t>Enhanced data quality for better predictive accuracy.</a:t>
            </a:r>
          </a:p>
          <a:p>
            <a:endParaRPr lang="en-US" sz="1400" b="0" i="0" dirty="0">
              <a:solidFill>
                <a:schemeClr val="accent2">
                  <a:lumMod val="60000"/>
                  <a:lumOff val="40000"/>
                </a:schemeClr>
              </a:solidFill>
              <a:effectLst/>
              <a:latin typeface="Sitka Heading" panose="02000505000000020004" pitchFamily="2" charset="0"/>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8790E9B-DBF6-ECD9-23DA-62BA9CBDA856}"/>
                  </a:ext>
                </a:extLst>
              </p14:cNvPr>
              <p14:cNvContentPartPr/>
              <p14:nvPr/>
            </p14:nvContentPartPr>
            <p14:xfrm>
              <a:off x="12877597" y="7831179"/>
              <a:ext cx="1615680" cy="256320"/>
            </p14:xfrm>
          </p:contentPart>
        </mc:Choice>
        <mc:Fallback xmlns="">
          <p:pic>
            <p:nvPicPr>
              <p:cNvPr id="3" name="Ink 2">
                <a:extLst>
                  <a:ext uri="{FF2B5EF4-FFF2-40B4-BE49-F238E27FC236}">
                    <a16:creationId xmlns:a16="http://schemas.microsoft.com/office/drawing/2014/main" id="{18790E9B-DBF6-ECD9-23DA-62BA9CBDA856}"/>
                  </a:ext>
                </a:extLst>
              </p:cNvPr>
              <p:cNvPicPr/>
              <p:nvPr/>
            </p:nvPicPr>
            <p:blipFill>
              <a:blip r:embed="rId3"/>
              <a:stretch>
                <a:fillRect/>
              </a:stretch>
            </p:blipFill>
            <p:spPr>
              <a:xfrm>
                <a:off x="12814597" y="7768539"/>
                <a:ext cx="1741320" cy="381960"/>
              </a:xfrm>
              <a:prstGeom prst="rect">
                <a:avLst/>
              </a:prstGeom>
            </p:spPr>
          </p:pic>
        </mc:Fallback>
      </mc:AlternateContent>
      <p:sp>
        <p:nvSpPr>
          <p:cNvPr id="5" name="Rectangle: Rounded Corners 4">
            <a:extLst>
              <a:ext uri="{FF2B5EF4-FFF2-40B4-BE49-F238E27FC236}">
                <a16:creationId xmlns:a16="http://schemas.microsoft.com/office/drawing/2014/main" id="{243AAADD-3A06-18BD-BA7F-A76037ADCB90}"/>
              </a:ext>
            </a:extLst>
          </p:cNvPr>
          <p:cNvSpPr/>
          <p:nvPr/>
        </p:nvSpPr>
        <p:spPr>
          <a:xfrm>
            <a:off x="0" y="7818219"/>
            <a:ext cx="14630400" cy="39435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22CB6E-9070-48E6-F946-2DAB16A5FFC3}"/>
              </a:ext>
            </a:extLst>
          </p:cNvPr>
          <p:cNvPicPr>
            <a:picLocks noChangeAspect="1"/>
          </p:cNvPicPr>
          <p:nvPr/>
        </p:nvPicPr>
        <p:blipFill>
          <a:blip r:embed="rId4"/>
          <a:stretch>
            <a:fillRect/>
          </a:stretch>
        </p:blipFill>
        <p:spPr>
          <a:xfrm>
            <a:off x="931985" y="4712747"/>
            <a:ext cx="12573000" cy="3098992"/>
          </a:xfrm>
          <a:prstGeom prst="rect">
            <a:avLst/>
          </a:prstGeom>
        </p:spPr>
      </p:pic>
    </p:spTree>
    <p:extLst>
      <p:ext uri="{BB962C8B-B14F-4D97-AF65-F5344CB8AC3E}">
        <p14:creationId xmlns:p14="http://schemas.microsoft.com/office/powerpoint/2010/main" val="2133505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4FAF3-1A67-C67E-8654-3EDB0998B37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80DBE1D-35A2-132C-2482-A51D8C76EB38}"/>
              </a:ext>
            </a:extLst>
          </p:cNvPr>
          <p:cNvSpPr txBox="1"/>
          <p:nvPr/>
        </p:nvSpPr>
        <p:spPr>
          <a:xfrm>
            <a:off x="283778" y="157654"/>
            <a:ext cx="9333188" cy="523220"/>
          </a:xfrm>
          <a:prstGeom prst="rect">
            <a:avLst/>
          </a:prstGeom>
          <a:noFill/>
        </p:spPr>
        <p:txBody>
          <a:bodyPr wrap="square" rtlCol="0">
            <a:spAutoFit/>
          </a:bodyPr>
          <a:lstStyle/>
          <a:p>
            <a:r>
              <a:rPr lang="en-US" sz="2800" b="0" i="0" dirty="0">
                <a:solidFill>
                  <a:schemeClr val="accent2">
                    <a:lumMod val="60000"/>
                    <a:lumOff val="40000"/>
                  </a:schemeClr>
                </a:solidFill>
                <a:effectLst/>
                <a:latin typeface="Sitka Heading" panose="02000505000000020004" pitchFamily="2" charset="0"/>
              </a:rPr>
              <a:t>Predicting Flight Profitability</a:t>
            </a:r>
            <a:r>
              <a:rPr lang="en-US" sz="2800" dirty="0">
                <a:solidFill>
                  <a:schemeClr val="accent2">
                    <a:lumMod val="60000"/>
                    <a:lumOff val="40000"/>
                  </a:schemeClr>
                </a:solidFill>
                <a:latin typeface="Sitka Heading" panose="02000505000000020004" pitchFamily="2" charset="0"/>
              </a:rPr>
              <a:t>: Airline Profitability Analysis</a:t>
            </a:r>
            <a:endParaRPr lang="en-US" sz="2000" b="0" i="0" dirty="0">
              <a:solidFill>
                <a:schemeClr val="accent2">
                  <a:lumMod val="60000"/>
                  <a:lumOff val="40000"/>
                </a:schemeClr>
              </a:solidFill>
              <a:effectLst/>
              <a:latin typeface="Sitka Heading" panose="02000505000000020004" pitchFamily="2" charset="0"/>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2FC4BCC-2AC9-667E-5043-114DE6FA6E34}"/>
                  </a:ext>
                </a:extLst>
              </p14:cNvPr>
              <p14:cNvContentPartPr/>
              <p14:nvPr/>
            </p14:nvContentPartPr>
            <p14:xfrm>
              <a:off x="12877597" y="7831179"/>
              <a:ext cx="1615680" cy="256320"/>
            </p14:xfrm>
          </p:contentPart>
        </mc:Choice>
        <mc:Fallback xmlns="">
          <p:pic>
            <p:nvPicPr>
              <p:cNvPr id="3" name="Ink 2">
                <a:extLst>
                  <a:ext uri="{FF2B5EF4-FFF2-40B4-BE49-F238E27FC236}">
                    <a16:creationId xmlns:a16="http://schemas.microsoft.com/office/drawing/2014/main" id="{12FC4BCC-2AC9-667E-5043-114DE6FA6E34}"/>
                  </a:ext>
                </a:extLst>
              </p:cNvPr>
              <p:cNvPicPr/>
              <p:nvPr/>
            </p:nvPicPr>
            <p:blipFill>
              <a:blip r:embed="rId3"/>
              <a:stretch>
                <a:fillRect/>
              </a:stretch>
            </p:blipFill>
            <p:spPr>
              <a:xfrm>
                <a:off x="12814597" y="7768539"/>
                <a:ext cx="1741320" cy="381960"/>
              </a:xfrm>
              <a:prstGeom prst="rect">
                <a:avLst/>
              </a:prstGeom>
            </p:spPr>
          </p:pic>
        </mc:Fallback>
      </mc:AlternateContent>
      <p:sp>
        <p:nvSpPr>
          <p:cNvPr id="5" name="Rectangle: Rounded Corners 4">
            <a:extLst>
              <a:ext uri="{FF2B5EF4-FFF2-40B4-BE49-F238E27FC236}">
                <a16:creationId xmlns:a16="http://schemas.microsoft.com/office/drawing/2014/main" id="{1C8D93DD-16A5-197B-968B-9DB804CA830E}"/>
              </a:ext>
            </a:extLst>
          </p:cNvPr>
          <p:cNvSpPr/>
          <p:nvPr/>
        </p:nvSpPr>
        <p:spPr>
          <a:xfrm>
            <a:off x="0" y="7818219"/>
            <a:ext cx="14630400" cy="39435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F485798-380B-057D-B70F-E8A1F35EB6DB}"/>
              </a:ext>
            </a:extLst>
          </p:cNvPr>
          <p:cNvPicPr>
            <a:picLocks noChangeAspect="1"/>
          </p:cNvPicPr>
          <p:nvPr/>
        </p:nvPicPr>
        <p:blipFill>
          <a:blip r:embed="rId4"/>
          <a:stretch>
            <a:fillRect/>
          </a:stretch>
        </p:blipFill>
        <p:spPr>
          <a:xfrm>
            <a:off x="338958" y="2626002"/>
            <a:ext cx="6873767" cy="4908108"/>
          </a:xfrm>
          <a:prstGeom prst="rect">
            <a:avLst/>
          </a:prstGeom>
        </p:spPr>
      </p:pic>
      <p:pic>
        <p:nvPicPr>
          <p:cNvPr id="10" name="Picture 9">
            <a:extLst>
              <a:ext uri="{FF2B5EF4-FFF2-40B4-BE49-F238E27FC236}">
                <a16:creationId xmlns:a16="http://schemas.microsoft.com/office/drawing/2014/main" id="{794B2196-2E59-6821-9788-E885C8B94E70}"/>
              </a:ext>
            </a:extLst>
          </p:cNvPr>
          <p:cNvPicPr>
            <a:picLocks noChangeAspect="1"/>
          </p:cNvPicPr>
          <p:nvPr/>
        </p:nvPicPr>
        <p:blipFill>
          <a:blip r:embed="rId5"/>
          <a:stretch>
            <a:fillRect/>
          </a:stretch>
        </p:blipFill>
        <p:spPr>
          <a:xfrm>
            <a:off x="7472857" y="2626002"/>
            <a:ext cx="6873767" cy="4916671"/>
          </a:xfrm>
          <a:prstGeom prst="rect">
            <a:avLst/>
          </a:prstGeom>
        </p:spPr>
      </p:pic>
      <p:sp>
        <p:nvSpPr>
          <p:cNvPr id="12" name="TextBox 11">
            <a:extLst>
              <a:ext uri="{FF2B5EF4-FFF2-40B4-BE49-F238E27FC236}">
                <a16:creationId xmlns:a16="http://schemas.microsoft.com/office/drawing/2014/main" id="{299A535A-288A-D027-E356-CC31825727C9}"/>
              </a:ext>
            </a:extLst>
          </p:cNvPr>
          <p:cNvSpPr txBox="1"/>
          <p:nvPr/>
        </p:nvSpPr>
        <p:spPr>
          <a:xfrm>
            <a:off x="409903" y="1150883"/>
            <a:ext cx="599090" cy="369332"/>
          </a:xfrm>
          <a:prstGeom prst="rect">
            <a:avLst/>
          </a:prstGeom>
          <a:noFill/>
        </p:spPr>
        <p:txBody>
          <a:bodyPr wrap="square" rtlCol="0">
            <a:spAutoFit/>
          </a:bodyPr>
          <a:lstStyle/>
          <a:p>
            <a:endParaRPr lang="en-US" dirty="0"/>
          </a:p>
        </p:txBody>
      </p:sp>
      <p:sp>
        <p:nvSpPr>
          <p:cNvPr id="13" name="Rectangle 2">
            <a:extLst>
              <a:ext uri="{FF2B5EF4-FFF2-40B4-BE49-F238E27FC236}">
                <a16:creationId xmlns:a16="http://schemas.microsoft.com/office/drawing/2014/main" id="{98D189FB-3046-1115-C32B-3C3ED386C029}"/>
              </a:ext>
            </a:extLst>
          </p:cNvPr>
          <p:cNvSpPr>
            <a:spLocks noChangeArrowheads="1"/>
          </p:cNvSpPr>
          <p:nvPr/>
        </p:nvSpPr>
        <p:spPr bwMode="auto">
          <a:xfrm>
            <a:off x="283779" y="557763"/>
            <a:ext cx="666881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Profitability shows seasonal fluctuations throughout the year.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Peaks observed in </a:t>
            </a:r>
            <a:r>
              <a:rPr kumimoji="0" lang="en-US" altLang="en-US" sz="1800" b="1" i="0" u="none" strike="noStrike" cap="none" normalizeH="0" baseline="0" dirty="0">
                <a:ln>
                  <a:noFill/>
                </a:ln>
                <a:solidFill>
                  <a:schemeClr val="bg1"/>
                </a:solidFill>
                <a:effectLst/>
                <a:latin typeface="Arial" panose="020B0604020202020204" pitchFamily="34" charset="0"/>
              </a:rPr>
              <a:t>February, June,  October and December</a:t>
            </a:r>
            <a:r>
              <a:rPr kumimoji="0" lang="en-US" altLang="en-US" sz="1800" b="0" i="0" u="none" strike="noStrike" cap="none" normalizeH="0" baseline="0" dirty="0">
                <a:ln>
                  <a:noFill/>
                </a:ln>
                <a:solidFill>
                  <a:schemeClr val="bg1"/>
                </a:solidFill>
                <a:effectLst/>
                <a:latin typeface="Arial" panose="020B0604020202020204" pitchFamily="34" charset="0"/>
              </a:rPr>
              <a:t>, indicating high travel demand during these months.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Low profitability in</a:t>
            </a:r>
            <a:r>
              <a:rPr kumimoji="0" lang="en-US" altLang="en-US" sz="1800" b="1" i="0" u="none" strike="noStrike" cap="none" normalizeH="0" baseline="0" dirty="0">
                <a:ln>
                  <a:noFill/>
                </a:ln>
                <a:solidFill>
                  <a:schemeClr val="bg1"/>
                </a:solidFill>
                <a:effectLst/>
                <a:latin typeface="Arial" panose="020B0604020202020204" pitchFamily="34" charset="0"/>
              </a:rPr>
              <a:t> March</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May and November</a:t>
            </a:r>
            <a:r>
              <a:rPr kumimoji="0" lang="en-US" altLang="en-US" sz="1800" b="0" i="0" u="none" strike="noStrike" cap="none" normalizeH="0" baseline="0" dirty="0">
                <a:ln>
                  <a:noFill/>
                </a:ln>
                <a:solidFill>
                  <a:schemeClr val="bg1"/>
                </a:solidFill>
                <a:effectLst/>
                <a:latin typeface="Arial" panose="020B0604020202020204" pitchFamily="34" charset="0"/>
              </a:rPr>
              <a:t>, suggesting off-peak travel seasons.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9" name="TextBox 18">
            <a:extLst>
              <a:ext uri="{FF2B5EF4-FFF2-40B4-BE49-F238E27FC236}">
                <a16:creationId xmlns:a16="http://schemas.microsoft.com/office/drawing/2014/main" id="{C452CD23-3F5F-6190-E69D-A9CFA74377EF}"/>
              </a:ext>
            </a:extLst>
          </p:cNvPr>
          <p:cNvSpPr txBox="1"/>
          <p:nvPr/>
        </p:nvSpPr>
        <p:spPr>
          <a:xfrm>
            <a:off x="7472857" y="816974"/>
            <a:ext cx="7378262"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Profitability shows seasonal fluctuations throughout the year.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Peaks observed in </a:t>
            </a:r>
            <a:r>
              <a:rPr kumimoji="0" lang="en-US" altLang="en-US" sz="1800" b="1" i="0" u="none" strike="noStrike" cap="none" normalizeH="0" baseline="0" dirty="0">
                <a:ln>
                  <a:noFill/>
                </a:ln>
                <a:solidFill>
                  <a:schemeClr val="bg1"/>
                </a:solidFill>
                <a:effectLst/>
                <a:latin typeface="Arial" panose="020B0604020202020204" pitchFamily="34" charset="0"/>
              </a:rPr>
              <a:t>January, April, July, and October, </a:t>
            </a:r>
            <a:r>
              <a:rPr kumimoji="0" lang="en-US" altLang="en-US" sz="1800" b="0" i="0" u="none" strike="noStrike" cap="none" normalizeH="0" baseline="0" dirty="0">
                <a:ln>
                  <a:noFill/>
                </a:ln>
                <a:solidFill>
                  <a:schemeClr val="bg1"/>
                </a:solidFill>
                <a:effectLst/>
                <a:latin typeface="Arial" panose="020B0604020202020204" pitchFamily="34" charset="0"/>
              </a:rPr>
              <a:t>indicating high travel demand during these months.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Low profitability in</a:t>
            </a:r>
            <a:r>
              <a:rPr kumimoji="0" lang="en-US" altLang="en-US" sz="1800" b="1" i="0" u="none" strike="noStrike" cap="none" normalizeH="0" baseline="0" dirty="0">
                <a:ln>
                  <a:noFill/>
                </a:ln>
                <a:solidFill>
                  <a:schemeClr val="bg1"/>
                </a:solidFill>
                <a:effectLst/>
                <a:latin typeface="Arial" panose="020B0604020202020204" pitchFamily="34" charset="0"/>
              </a:rPr>
              <a:t> March</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May and November</a:t>
            </a:r>
            <a:r>
              <a:rPr kumimoji="0" lang="en-US" altLang="en-US" sz="1800" b="0" i="0" u="none" strike="noStrike" cap="none" normalizeH="0" baseline="0" dirty="0">
                <a:ln>
                  <a:noFill/>
                </a:ln>
                <a:solidFill>
                  <a:schemeClr val="bg1"/>
                </a:solidFill>
                <a:effectLst/>
                <a:latin typeface="Arial" panose="020B0604020202020204" pitchFamily="34" charset="0"/>
              </a:rPr>
              <a:t>, suggesting off-peak travel seasons. </a:t>
            </a:r>
          </a:p>
        </p:txBody>
      </p:sp>
      <p:sp>
        <p:nvSpPr>
          <p:cNvPr id="2" name="TextBox 1">
            <a:extLst>
              <a:ext uri="{FF2B5EF4-FFF2-40B4-BE49-F238E27FC236}">
                <a16:creationId xmlns:a16="http://schemas.microsoft.com/office/drawing/2014/main" id="{D1610C98-45B8-939A-25AC-70545CB37E6C}"/>
              </a:ext>
            </a:extLst>
          </p:cNvPr>
          <p:cNvSpPr txBox="1"/>
          <p:nvPr/>
        </p:nvSpPr>
        <p:spPr>
          <a:xfrm>
            <a:off x="5360277" y="2599300"/>
            <a:ext cx="1044966" cy="369332"/>
          </a:xfrm>
          <a:prstGeom prst="rect">
            <a:avLst/>
          </a:prstGeom>
          <a:noFill/>
        </p:spPr>
        <p:txBody>
          <a:bodyPr wrap="square" rtlCol="0">
            <a:spAutoFit/>
          </a:bodyPr>
          <a:lstStyle/>
          <a:p>
            <a:r>
              <a:rPr lang="en-US" dirty="0"/>
              <a:t>(Actual)</a:t>
            </a:r>
          </a:p>
        </p:txBody>
      </p:sp>
      <p:sp>
        <p:nvSpPr>
          <p:cNvPr id="8" name="TextBox 7">
            <a:extLst>
              <a:ext uri="{FF2B5EF4-FFF2-40B4-BE49-F238E27FC236}">
                <a16:creationId xmlns:a16="http://schemas.microsoft.com/office/drawing/2014/main" id="{951607F7-9B96-4086-55CF-FC52607BD531}"/>
              </a:ext>
            </a:extLst>
          </p:cNvPr>
          <p:cNvSpPr txBox="1"/>
          <p:nvPr/>
        </p:nvSpPr>
        <p:spPr>
          <a:xfrm>
            <a:off x="12541469" y="2604479"/>
            <a:ext cx="1284890" cy="369332"/>
          </a:xfrm>
          <a:prstGeom prst="rect">
            <a:avLst/>
          </a:prstGeom>
          <a:noFill/>
        </p:spPr>
        <p:txBody>
          <a:bodyPr wrap="square">
            <a:spAutoFit/>
          </a:bodyPr>
          <a:lstStyle/>
          <a:p>
            <a:r>
              <a:rPr lang="en-US" dirty="0"/>
              <a:t>(Schedule)</a:t>
            </a:r>
          </a:p>
        </p:txBody>
      </p:sp>
    </p:spTree>
    <p:extLst>
      <p:ext uri="{BB962C8B-B14F-4D97-AF65-F5344CB8AC3E}">
        <p14:creationId xmlns:p14="http://schemas.microsoft.com/office/powerpoint/2010/main" val="174906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846</TotalTime>
  <Words>1206</Words>
  <Application>Microsoft Office PowerPoint</Application>
  <PresentationFormat>Custom</PresentationFormat>
  <Paragraphs>215</Paragraphs>
  <Slides>16</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Century Gothic</vt:lpstr>
      <vt:lpstr>Baskerville Old Face</vt:lpstr>
      <vt:lpstr>Sitka Banner</vt:lpstr>
      <vt:lpstr>Sitka Heading</vt:lpstr>
      <vt:lpstr>Arial Black</vt:lpstr>
      <vt:lpstr>Sora Medium</vt:lpstr>
      <vt:lpstr>Noto Sans TC</vt:lpstr>
      <vt:lpstr>Consolas</vt:lpstr>
      <vt:lpstr>Aileron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MTR</cp:lastModifiedBy>
  <cp:revision>19</cp:revision>
  <dcterms:created xsi:type="dcterms:W3CDTF">2025-03-01T16:42:43Z</dcterms:created>
  <dcterms:modified xsi:type="dcterms:W3CDTF">2025-03-02T16:54:33Z</dcterms:modified>
</cp:coreProperties>
</file>